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Caveat"/>
      <p:regular r:id="rId39"/>
      <p:bold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Raleway Black"/>
      <p:bold r:id="rId49"/>
      <p:boldItalic r:id="rId50"/>
    </p:embeddedFont>
    <p:embeddedFont>
      <p:font typeface="Pacifico"/>
      <p:regular r:id="rId51"/>
    </p:embeddedFont>
    <p:embeddedFont>
      <p:font typeface="Poppins SemiBold"/>
      <p:regular r:id="rId52"/>
      <p:bold r:id="rId53"/>
      <p:italic r:id="rId54"/>
      <p:boldItalic r:id="rId55"/>
    </p:embeddedFont>
    <p:embeddedFont>
      <p:font typeface="Montserrat ExtraBold"/>
      <p:bold r:id="rId56"/>
      <p:boldItalic r:id="rId57"/>
    </p:embeddedFont>
    <p:embeddedFont>
      <p:font typeface="Comforta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hoNiid15pUwfXsuzaXmhEkOb8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RalewayBlack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7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Caveat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customschemas.google.com/relationships/presentationmetadata" Target="meta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acifico-regular.fntdata"/><Relationship Id="rId50" Type="http://schemas.openxmlformats.org/officeDocument/2006/relationships/font" Target="fonts/RalewayBlack-boldItalic.fntdata"/><Relationship Id="rId53" Type="http://schemas.openxmlformats.org/officeDocument/2006/relationships/font" Target="fonts/PoppinsSemiBold-bold.fntdata"/><Relationship Id="rId52" Type="http://schemas.openxmlformats.org/officeDocument/2006/relationships/font" Target="fonts/Poppins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Poppins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SemiBold-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8.xml"/><Relationship Id="rId59" Type="http://schemas.openxmlformats.org/officeDocument/2006/relationships/font" Target="fonts/Comfortaa-bold.fntdata"/><Relationship Id="rId14" Type="http://schemas.openxmlformats.org/officeDocument/2006/relationships/slide" Target="slides/slide7.xml"/><Relationship Id="rId58" Type="http://schemas.openxmlformats.org/officeDocument/2006/relationships/font" Target="fonts/Comfortaa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5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21" name="Google Shape;321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31" name="Google Shape;331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76" name="Google Shape;376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198" name="Google Shape;19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4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5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382180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title"/>
          </p:nvPr>
        </p:nvSpPr>
        <p:spPr>
          <a:xfrm>
            <a:off x="4491879" y="356866"/>
            <a:ext cx="429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body"/>
          </p:nvPr>
        </p:nvSpPr>
        <p:spPr>
          <a:xfrm>
            <a:off x="4565650" y="1465675"/>
            <a:ext cx="37893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48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 txBox="1"/>
          <p:nvPr>
            <p:ph idx="1" type="body"/>
          </p:nvPr>
        </p:nvSpPr>
        <p:spPr>
          <a:xfrm>
            <a:off x="350839" y="1228729"/>
            <a:ext cx="30828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0" name="Google Shape;70;p35"/>
          <p:cNvSpPr txBox="1"/>
          <p:nvPr>
            <p:ph idx="2" type="body"/>
          </p:nvPr>
        </p:nvSpPr>
        <p:spPr>
          <a:xfrm>
            <a:off x="3586169" y="1228729"/>
            <a:ext cx="30843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457200" y="1151337"/>
            <a:ext cx="4040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36"/>
          <p:cNvSpPr txBox="1"/>
          <p:nvPr>
            <p:ph idx="2" type="body"/>
          </p:nvPr>
        </p:nvSpPr>
        <p:spPr>
          <a:xfrm>
            <a:off x="457200" y="1631161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36"/>
          <p:cNvSpPr txBox="1"/>
          <p:nvPr>
            <p:ph idx="3" type="body"/>
          </p:nvPr>
        </p:nvSpPr>
        <p:spPr>
          <a:xfrm>
            <a:off x="4645033" y="1151337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36"/>
          <p:cNvSpPr txBox="1"/>
          <p:nvPr>
            <p:ph idx="4" type="body"/>
          </p:nvPr>
        </p:nvSpPr>
        <p:spPr>
          <a:xfrm>
            <a:off x="4645033" y="1631161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0" name="Google Shape;80;p36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7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/>
          <p:nvPr>
            <p:ph type="title"/>
          </p:nvPr>
        </p:nvSpPr>
        <p:spPr>
          <a:xfrm>
            <a:off x="457201" y="204788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9"/>
          <p:cNvSpPr txBox="1"/>
          <p:nvPr>
            <p:ph idx="1" type="body"/>
          </p:nvPr>
        </p:nvSpPr>
        <p:spPr>
          <a:xfrm>
            <a:off x="3575055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5" name="Google Shape;95;p39"/>
          <p:cNvSpPr txBox="1"/>
          <p:nvPr>
            <p:ph idx="2" type="body"/>
          </p:nvPr>
        </p:nvSpPr>
        <p:spPr>
          <a:xfrm>
            <a:off x="457201" y="1076328"/>
            <a:ext cx="30081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p39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/>
          <p:nvPr>
            <p:ph type="title"/>
          </p:nvPr>
        </p:nvSpPr>
        <p:spPr>
          <a:xfrm>
            <a:off x="1792291" y="3600459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/>
          <p:nvPr>
            <p:ph idx="2" type="pic"/>
          </p:nvPr>
        </p:nvSpPr>
        <p:spPr>
          <a:xfrm>
            <a:off x="1792291" y="459582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40"/>
          <p:cNvSpPr txBox="1"/>
          <p:nvPr>
            <p:ph idx="1" type="body"/>
          </p:nvPr>
        </p:nvSpPr>
        <p:spPr>
          <a:xfrm>
            <a:off x="1792291" y="402551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40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1" type="body"/>
          </p:nvPr>
        </p:nvSpPr>
        <p:spPr>
          <a:xfrm rot="5400000">
            <a:off x="2874764" y="-1217396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2"/>
          <p:cNvSpPr txBox="1"/>
          <p:nvPr>
            <p:ph type="title"/>
          </p:nvPr>
        </p:nvSpPr>
        <p:spPr>
          <a:xfrm rot="5400000">
            <a:off x="3634235" y="1667692"/>
            <a:ext cx="44934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 txBox="1"/>
          <p:nvPr>
            <p:ph idx="1" type="body"/>
          </p:nvPr>
        </p:nvSpPr>
        <p:spPr>
          <a:xfrm rot="5400000">
            <a:off x="398070" y="163492"/>
            <a:ext cx="44934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" name="Google Shape;124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" name="Google Shape;14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6" name="Google Shape;15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4491879" y="356866"/>
            <a:ext cx="429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/>
          <p:nvPr>
            <p:ph type="title"/>
          </p:nvPr>
        </p:nvSpPr>
        <p:spPr>
          <a:xfrm>
            <a:off x="4491879" y="356866"/>
            <a:ext cx="429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" type="body"/>
          </p:nvPr>
        </p:nvSpPr>
        <p:spPr>
          <a:xfrm>
            <a:off x="457201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ctrTitle"/>
          </p:nvPr>
        </p:nvSpPr>
        <p:spPr>
          <a:xfrm>
            <a:off x="685802" y="1597824"/>
            <a:ext cx="77727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subTitle"/>
          </p:nvPr>
        </p:nvSpPr>
        <p:spPr>
          <a:xfrm>
            <a:off x="1371603" y="2914657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722314" y="3305184"/>
            <a:ext cx="7772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" type="body"/>
          </p:nvPr>
        </p:nvSpPr>
        <p:spPr>
          <a:xfrm>
            <a:off x="722314" y="2180041"/>
            <a:ext cx="7772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491879" y="356866"/>
            <a:ext cx="429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65650" y="1465675"/>
            <a:ext cx="37893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48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/>
          <p:nvPr>
            <p:ph type="title"/>
          </p:nvPr>
        </p:nvSpPr>
        <p:spPr>
          <a:xfrm>
            <a:off x="457201" y="205979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30"/>
          <p:cNvSpPr txBox="1"/>
          <p:nvPr>
            <p:ph idx="1" type="body"/>
          </p:nvPr>
        </p:nvSpPr>
        <p:spPr>
          <a:xfrm>
            <a:off x="457201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>
            <a:off x="457202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>
            <a:off x="3124205" y="476727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6553210" y="47672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"/>
          <p:cNvGrpSpPr/>
          <p:nvPr/>
        </p:nvGrpSpPr>
        <p:grpSpPr>
          <a:xfrm>
            <a:off x="0" y="0"/>
            <a:ext cx="3867150" cy="5143500"/>
            <a:chOff x="0" y="0"/>
            <a:chExt cx="7734300" cy="10287000"/>
          </a:xfrm>
        </p:grpSpPr>
        <p:sp>
          <p:nvSpPr>
            <p:cNvPr id="168" name="Google Shape;168;p1"/>
            <p:cNvSpPr/>
            <p:nvPr/>
          </p:nvSpPr>
          <p:spPr>
            <a:xfrm>
              <a:off x="0" y="0"/>
              <a:ext cx="7734300" cy="10287000"/>
            </a:xfrm>
            <a:custGeom>
              <a:rect b="b" l="l" r="r" t="t"/>
              <a:pathLst>
                <a:path extrusionOk="0" h="10287000" w="7734300">
                  <a:moveTo>
                    <a:pt x="0" y="10287000"/>
                  </a:moveTo>
                  <a:lnTo>
                    <a:pt x="0" y="0"/>
                  </a:lnTo>
                  <a:lnTo>
                    <a:pt x="7734300" y="0"/>
                  </a:lnTo>
                  <a:lnTo>
                    <a:pt x="77343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0" y="360200"/>
              <a:ext cx="7734300" cy="9918700"/>
            </a:xfrm>
            <a:custGeom>
              <a:rect b="b" l="l" r="r" t="t"/>
              <a:pathLst>
                <a:path extrusionOk="0" h="9918700" w="7734300">
                  <a:moveTo>
                    <a:pt x="2039334" y="9918699"/>
                  </a:moveTo>
                  <a:lnTo>
                    <a:pt x="0" y="9918699"/>
                  </a:lnTo>
                  <a:lnTo>
                    <a:pt x="0" y="3492499"/>
                  </a:lnTo>
                  <a:lnTo>
                    <a:pt x="27364" y="3467099"/>
                  </a:lnTo>
                  <a:lnTo>
                    <a:pt x="79941" y="3403599"/>
                  </a:lnTo>
                  <a:lnTo>
                    <a:pt x="132963" y="3352799"/>
                  </a:lnTo>
                  <a:lnTo>
                    <a:pt x="186426" y="3289299"/>
                  </a:lnTo>
                  <a:lnTo>
                    <a:pt x="240329" y="3238499"/>
                  </a:lnTo>
                  <a:lnTo>
                    <a:pt x="294669" y="3174999"/>
                  </a:lnTo>
                  <a:lnTo>
                    <a:pt x="349443" y="3124199"/>
                  </a:lnTo>
                  <a:lnTo>
                    <a:pt x="404648" y="3060699"/>
                  </a:lnTo>
                  <a:lnTo>
                    <a:pt x="460282" y="3009899"/>
                  </a:lnTo>
                  <a:lnTo>
                    <a:pt x="516342" y="2946399"/>
                  </a:lnTo>
                  <a:lnTo>
                    <a:pt x="629729" y="2844799"/>
                  </a:lnTo>
                  <a:lnTo>
                    <a:pt x="687051" y="2781299"/>
                  </a:lnTo>
                  <a:lnTo>
                    <a:pt x="802940" y="2679699"/>
                  </a:lnTo>
                  <a:lnTo>
                    <a:pt x="979843" y="2527299"/>
                  </a:lnTo>
                  <a:lnTo>
                    <a:pt x="1039619" y="2463799"/>
                  </a:lnTo>
                  <a:lnTo>
                    <a:pt x="1221333" y="2311399"/>
                  </a:lnTo>
                  <a:lnTo>
                    <a:pt x="1282692" y="2273299"/>
                  </a:lnTo>
                  <a:lnTo>
                    <a:pt x="1344439" y="2222499"/>
                  </a:lnTo>
                  <a:lnTo>
                    <a:pt x="1595266" y="2019299"/>
                  </a:lnTo>
                  <a:lnTo>
                    <a:pt x="1658919" y="1981199"/>
                  </a:lnTo>
                  <a:lnTo>
                    <a:pt x="1787342" y="1879599"/>
                  </a:lnTo>
                  <a:lnTo>
                    <a:pt x="1852106" y="1841499"/>
                  </a:lnTo>
                  <a:lnTo>
                    <a:pt x="1917236" y="1790699"/>
                  </a:lnTo>
                  <a:lnTo>
                    <a:pt x="1982728" y="1752599"/>
                  </a:lnTo>
                  <a:lnTo>
                    <a:pt x="2048580" y="1701799"/>
                  </a:lnTo>
                  <a:lnTo>
                    <a:pt x="2181353" y="1625599"/>
                  </a:lnTo>
                  <a:lnTo>
                    <a:pt x="2248269" y="1574799"/>
                  </a:lnTo>
                  <a:lnTo>
                    <a:pt x="2383147" y="1498599"/>
                  </a:lnTo>
                  <a:lnTo>
                    <a:pt x="2451103" y="1447799"/>
                  </a:lnTo>
                  <a:lnTo>
                    <a:pt x="2726314" y="1295399"/>
                  </a:lnTo>
                  <a:lnTo>
                    <a:pt x="3220568" y="1028699"/>
                  </a:lnTo>
                  <a:lnTo>
                    <a:pt x="3292446" y="1003299"/>
                  </a:lnTo>
                  <a:lnTo>
                    <a:pt x="3437128" y="927099"/>
                  </a:lnTo>
                  <a:lnTo>
                    <a:pt x="3509927" y="901699"/>
                  </a:lnTo>
                  <a:lnTo>
                    <a:pt x="3583028" y="863599"/>
                  </a:lnTo>
                  <a:lnTo>
                    <a:pt x="3656427" y="838199"/>
                  </a:lnTo>
                  <a:lnTo>
                    <a:pt x="3730123" y="800099"/>
                  </a:lnTo>
                  <a:lnTo>
                    <a:pt x="3804113" y="774699"/>
                  </a:lnTo>
                  <a:lnTo>
                    <a:pt x="3878394" y="736599"/>
                  </a:lnTo>
                  <a:lnTo>
                    <a:pt x="4027818" y="685799"/>
                  </a:lnTo>
                  <a:lnTo>
                    <a:pt x="4102956" y="647699"/>
                  </a:lnTo>
                  <a:lnTo>
                    <a:pt x="4869328" y="393699"/>
                  </a:lnTo>
                  <a:lnTo>
                    <a:pt x="4947406" y="380999"/>
                  </a:lnTo>
                  <a:lnTo>
                    <a:pt x="5104314" y="330199"/>
                  </a:lnTo>
                  <a:lnTo>
                    <a:pt x="5183138" y="317499"/>
                  </a:lnTo>
                  <a:lnTo>
                    <a:pt x="5262205" y="292099"/>
                  </a:lnTo>
                  <a:lnTo>
                    <a:pt x="5341514" y="279399"/>
                  </a:lnTo>
                  <a:lnTo>
                    <a:pt x="5421060" y="253999"/>
                  </a:lnTo>
                  <a:lnTo>
                    <a:pt x="5500842" y="241299"/>
                  </a:lnTo>
                  <a:lnTo>
                    <a:pt x="5580857" y="215899"/>
                  </a:lnTo>
                  <a:lnTo>
                    <a:pt x="5741575" y="190499"/>
                  </a:lnTo>
                  <a:lnTo>
                    <a:pt x="5822273" y="165099"/>
                  </a:lnTo>
                  <a:lnTo>
                    <a:pt x="6393230" y="76199"/>
                  </a:lnTo>
                  <a:lnTo>
                    <a:pt x="6475632" y="76199"/>
                  </a:lnTo>
                  <a:lnTo>
                    <a:pt x="6724032" y="38099"/>
                  </a:lnTo>
                  <a:lnTo>
                    <a:pt x="6807222" y="38099"/>
                  </a:lnTo>
                  <a:lnTo>
                    <a:pt x="6890602" y="25399"/>
                  </a:lnTo>
                  <a:lnTo>
                    <a:pt x="6974170" y="25399"/>
                  </a:lnTo>
                  <a:lnTo>
                    <a:pt x="7057924" y="12699"/>
                  </a:lnTo>
                  <a:lnTo>
                    <a:pt x="7141860" y="12699"/>
                  </a:lnTo>
                  <a:lnTo>
                    <a:pt x="7225975" y="0"/>
                  </a:lnTo>
                  <a:lnTo>
                    <a:pt x="7734299" y="0"/>
                  </a:lnTo>
                  <a:lnTo>
                    <a:pt x="7734299" y="4571999"/>
                  </a:lnTo>
                  <a:lnTo>
                    <a:pt x="7541136" y="4571999"/>
                  </a:lnTo>
                  <a:lnTo>
                    <a:pt x="7493093" y="4584699"/>
                  </a:lnTo>
                  <a:lnTo>
                    <a:pt x="7301955" y="4584699"/>
                  </a:lnTo>
                  <a:lnTo>
                    <a:pt x="7254437" y="4597399"/>
                  </a:lnTo>
                  <a:lnTo>
                    <a:pt x="7159734" y="4597399"/>
                  </a:lnTo>
                  <a:lnTo>
                    <a:pt x="7112551" y="4610099"/>
                  </a:lnTo>
                  <a:lnTo>
                    <a:pt x="7065483" y="4610099"/>
                  </a:lnTo>
                  <a:lnTo>
                    <a:pt x="7018531" y="4622799"/>
                  </a:lnTo>
                  <a:lnTo>
                    <a:pt x="6971697" y="4622799"/>
                  </a:lnTo>
                  <a:lnTo>
                    <a:pt x="6924983" y="4635499"/>
                  </a:lnTo>
                  <a:lnTo>
                    <a:pt x="6878390" y="4635499"/>
                  </a:lnTo>
                  <a:lnTo>
                    <a:pt x="6831919" y="4648199"/>
                  </a:lnTo>
                  <a:lnTo>
                    <a:pt x="6785573" y="4648199"/>
                  </a:lnTo>
                  <a:lnTo>
                    <a:pt x="6693260" y="4673599"/>
                  </a:lnTo>
                  <a:lnTo>
                    <a:pt x="6647296" y="4673599"/>
                  </a:lnTo>
                  <a:lnTo>
                    <a:pt x="6510194" y="4711699"/>
                  </a:lnTo>
                  <a:lnTo>
                    <a:pt x="6464761" y="4711699"/>
                  </a:lnTo>
                  <a:lnTo>
                    <a:pt x="5843809" y="4889499"/>
                  </a:lnTo>
                  <a:lnTo>
                    <a:pt x="5800598" y="4914899"/>
                  </a:lnTo>
                  <a:lnTo>
                    <a:pt x="5671932" y="4952999"/>
                  </a:lnTo>
                  <a:lnTo>
                    <a:pt x="5629373" y="4978399"/>
                  </a:lnTo>
                  <a:lnTo>
                    <a:pt x="5544756" y="5003799"/>
                  </a:lnTo>
                  <a:lnTo>
                    <a:pt x="5502703" y="5029199"/>
                  </a:lnTo>
                  <a:lnTo>
                    <a:pt x="5460821" y="5041899"/>
                  </a:lnTo>
                  <a:lnTo>
                    <a:pt x="5419112" y="5067299"/>
                  </a:lnTo>
                  <a:lnTo>
                    <a:pt x="5377578" y="5079999"/>
                  </a:lnTo>
                  <a:lnTo>
                    <a:pt x="5336221" y="5105399"/>
                  </a:lnTo>
                  <a:lnTo>
                    <a:pt x="5295042" y="5118099"/>
                  </a:lnTo>
                  <a:lnTo>
                    <a:pt x="5254043" y="5143499"/>
                  </a:lnTo>
                  <a:lnTo>
                    <a:pt x="5213225" y="5156199"/>
                  </a:lnTo>
                  <a:lnTo>
                    <a:pt x="5132139" y="5206999"/>
                  </a:lnTo>
                  <a:lnTo>
                    <a:pt x="5091875" y="5219699"/>
                  </a:lnTo>
                  <a:lnTo>
                    <a:pt x="5011910" y="5270499"/>
                  </a:lnTo>
                  <a:lnTo>
                    <a:pt x="4972213" y="5283199"/>
                  </a:lnTo>
                  <a:lnTo>
                    <a:pt x="4854283" y="5359399"/>
                  </a:lnTo>
                  <a:lnTo>
                    <a:pt x="4815365" y="5372099"/>
                  </a:lnTo>
                  <a:lnTo>
                    <a:pt x="4623788" y="5499099"/>
                  </a:lnTo>
                  <a:lnTo>
                    <a:pt x="4437377" y="5626099"/>
                  </a:lnTo>
                  <a:lnTo>
                    <a:pt x="4292101" y="5727699"/>
                  </a:lnTo>
                  <a:lnTo>
                    <a:pt x="4220782" y="5778499"/>
                  </a:lnTo>
                  <a:lnTo>
                    <a:pt x="4185458" y="5816599"/>
                  </a:lnTo>
                  <a:lnTo>
                    <a:pt x="4080845" y="5892799"/>
                  </a:lnTo>
                  <a:lnTo>
                    <a:pt x="4046433" y="5930899"/>
                  </a:lnTo>
                  <a:lnTo>
                    <a:pt x="3978307" y="5981699"/>
                  </a:lnTo>
                  <a:lnTo>
                    <a:pt x="3944596" y="6019799"/>
                  </a:lnTo>
                  <a:lnTo>
                    <a:pt x="3877885" y="6070599"/>
                  </a:lnTo>
                  <a:lnTo>
                    <a:pt x="3844889" y="6108699"/>
                  </a:lnTo>
                  <a:lnTo>
                    <a:pt x="3812134" y="6134099"/>
                  </a:lnTo>
                  <a:lnTo>
                    <a:pt x="3779622" y="6172199"/>
                  </a:lnTo>
                  <a:lnTo>
                    <a:pt x="3747355" y="6197599"/>
                  </a:lnTo>
                  <a:lnTo>
                    <a:pt x="3715334" y="6235699"/>
                  </a:lnTo>
                  <a:lnTo>
                    <a:pt x="3683562" y="6261099"/>
                  </a:lnTo>
                  <a:lnTo>
                    <a:pt x="3652038" y="6299199"/>
                  </a:lnTo>
                  <a:lnTo>
                    <a:pt x="3620766" y="6324599"/>
                  </a:lnTo>
                  <a:lnTo>
                    <a:pt x="3589746" y="6362699"/>
                  </a:lnTo>
                  <a:lnTo>
                    <a:pt x="3558980" y="6388099"/>
                  </a:lnTo>
                  <a:lnTo>
                    <a:pt x="3528470" y="6426199"/>
                  </a:lnTo>
                  <a:lnTo>
                    <a:pt x="3498217" y="6451599"/>
                  </a:lnTo>
                  <a:lnTo>
                    <a:pt x="3468224" y="6489699"/>
                  </a:lnTo>
                  <a:lnTo>
                    <a:pt x="3438491" y="6527799"/>
                  </a:lnTo>
                  <a:lnTo>
                    <a:pt x="3409020" y="6553199"/>
                  </a:lnTo>
                  <a:lnTo>
                    <a:pt x="3379812" y="6591299"/>
                  </a:lnTo>
                  <a:lnTo>
                    <a:pt x="3350870" y="6629399"/>
                  </a:lnTo>
                  <a:lnTo>
                    <a:pt x="3322195" y="6667499"/>
                  </a:lnTo>
                  <a:lnTo>
                    <a:pt x="3293788" y="6692899"/>
                  </a:lnTo>
                  <a:lnTo>
                    <a:pt x="3265651" y="6730999"/>
                  </a:lnTo>
                  <a:lnTo>
                    <a:pt x="3237786" y="6769099"/>
                  </a:lnTo>
                  <a:lnTo>
                    <a:pt x="3210194" y="6807199"/>
                  </a:lnTo>
                  <a:lnTo>
                    <a:pt x="3182877" y="6832599"/>
                  </a:lnTo>
                  <a:lnTo>
                    <a:pt x="3155836" y="6870699"/>
                  </a:lnTo>
                  <a:lnTo>
                    <a:pt x="3129073" y="6908799"/>
                  </a:lnTo>
                  <a:lnTo>
                    <a:pt x="3102590" y="6946899"/>
                  </a:lnTo>
                  <a:lnTo>
                    <a:pt x="3076388" y="6984999"/>
                  </a:lnTo>
                  <a:lnTo>
                    <a:pt x="3050468" y="7023099"/>
                  </a:lnTo>
                  <a:lnTo>
                    <a:pt x="3024833" y="7061199"/>
                  </a:lnTo>
                  <a:lnTo>
                    <a:pt x="2999483" y="7099299"/>
                  </a:lnTo>
                  <a:lnTo>
                    <a:pt x="2974421" y="7137399"/>
                  </a:lnTo>
                  <a:lnTo>
                    <a:pt x="2949649" y="7175499"/>
                  </a:lnTo>
                  <a:lnTo>
                    <a:pt x="2925166" y="7213599"/>
                  </a:lnTo>
                  <a:lnTo>
                    <a:pt x="2900976" y="7251699"/>
                  </a:lnTo>
                  <a:lnTo>
                    <a:pt x="2877080" y="7289799"/>
                  </a:lnTo>
                  <a:lnTo>
                    <a:pt x="2853479" y="7327899"/>
                  </a:lnTo>
                  <a:lnTo>
                    <a:pt x="2830175" y="7365999"/>
                  </a:lnTo>
                  <a:lnTo>
                    <a:pt x="2807170" y="7404099"/>
                  </a:lnTo>
                  <a:lnTo>
                    <a:pt x="2784464" y="7442199"/>
                  </a:lnTo>
                  <a:lnTo>
                    <a:pt x="2762061" y="7480299"/>
                  </a:lnTo>
                  <a:lnTo>
                    <a:pt x="2739961" y="7518399"/>
                  </a:lnTo>
                  <a:lnTo>
                    <a:pt x="2718165" y="7556499"/>
                  </a:lnTo>
                  <a:lnTo>
                    <a:pt x="2696676" y="7594599"/>
                  </a:lnTo>
                  <a:lnTo>
                    <a:pt x="2675495" y="7632699"/>
                  </a:lnTo>
                  <a:lnTo>
                    <a:pt x="2654624" y="7683499"/>
                  </a:lnTo>
                  <a:lnTo>
                    <a:pt x="2634064" y="7721599"/>
                  </a:lnTo>
                  <a:lnTo>
                    <a:pt x="2613817" y="7759699"/>
                  </a:lnTo>
                  <a:lnTo>
                    <a:pt x="2593884" y="7797799"/>
                  </a:lnTo>
                  <a:lnTo>
                    <a:pt x="2574267" y="7835899"/>
                  </a:lnTo>
                  <a:lnTo>
                    <a:pt x="2554968" y="7886699"/>
                  </a:lnTo>
                  <a:lnTo>
                    <a:pt x="2535988" y="7924799"/>
                  </a:lnTo>
                  <a:lnTo>
                    <a:pt x="2517328" y="7962899"/>
                  </a:lnTo>
                  <a:lnTo>
                    <a:pt x="2498991" y="8000999"/>
                  </a:lnTo>
                  <a:lnTo>
                    <a:pt x="2480978" y="8051799"/>
                  </a:lnTo>
                  <a:lnTo>
                    <a:pt x="2463290" y="8089899"/>
                  </a:lnTo>
                  <a:lnTo>
                    <a:pt x="2445930" y="8127999"/>
                  </a:lnTo>
                  <a:lnTo>
                    <a:pt x="2428898" y="8178799"/>
                  </a:lnTo>
                  <a:lnTo>
                    <a:pt x="2412196" y="8216899"/>
                  </a:lnTo>
                  <a:lnTo>
                    <a:pt x="2395826" y="8254999"/>
                  </a:lnTo>
                  <a:lnTo>
                    <a:pt x="2379789" y="8305799"/>
                  </a:lnTo>
                  <a:lnTo>
                    <a:pt x="2364088" y="8343899"/>
                  </a:lnTo>
                  <a:lnTo>
                    <a:pt x="2348723" y="8394699"/>
                  </a:lnTo>
                  <a:lnTo>
                    <a:pt x="2333696" y="8432799"/>
                  </a:lnTo>
                  <a:lnTo>
                    <a:pt x="2319009" y="8470899"/>
                  </a:lnTo>
                  <a:lnTo>
                    <a:pt x="2304663" y="8521699"/>
                  </a:lnTo>
                  <a:lnTo>
                    <a:pt x="2290660" y="8559799"/>
                  </a:lnTo>
                  <a:lnTo>
                    <a:pt x="2277002" y="8610599"/>
                  </a:lnTo>
                  <a:lnTo>
                    <a:pt x="2263690" y="8648699"/>
                  </a:lnTo>
                  <a:lnTo>
                    <a:pt x="2250725" y="8699499"/>
                  </a:lnTo>
                  <a:lnTo>
                    <a:pt x="2238110" y="8737599"/>
                  </a:lnTo>
                  <a:lnTo>
                    <a:pt x="2225845" y="8788399"/>
                  </a:lnTo>
                  <a:lnTo>
                    <a:pt x="2213933" y="8826499"/>
                  </a:lnTo>
                  <a:lnTo>
                    <a:pt x="2202375" y="8877299"/>
                  </a:lnTo>
                  <a:lnTo>
                    <a:pt x="2191172" y="8915399"/>
                  </a:lnTo>
                  <a:lnTo>
                    <a:pt x="2180327" y="8966199"/>
                  </a:lnTo>
                  <a:lnTo>
                    <a:pt x="2169840" y="9016999"/>
                  </a:lnTo>
                  <a:lnTo>
                    <a:pt x="2159714" y="9055099"/>
                  </a:lnTo>
                  <a:lnTo>
                    <a:pt x="2149950" y="9105899"/>
                  </a:lnTo>
                  <a:lnTo>
                    <a:pt x="2140549" y="9143999"/>
                  </a:lnTo>
                  <a:lnTo>
                    <a:pt x="2131513" y="9194799"/>
                  </a:lnTo>
                  <a:lnTo>
                    <a:pt x="2122844" y="9245599"/>
                  </a:lnTo>
                  <a:lnTo>
                    <a:pt x="2114543" y="9283699"/>
                  </a:lnTo>
                  <a:lnTo>
                    <a:pt x="2106612" y="9334499"/>
                  </a:lnTo>
                  <a:lnTo>
                    <a:pt x="2099053" y="9372599"/>
                  </a:lnTo>
                  <a:lnTo>
                    <a:pt x="2091866" y="9423399"/>
                  </a:lnTo>
                  <a:lnTo>
                    <a:pt x="2085054" y="9474199"/>
                  </a:lnTo>
                  <a:lnTo>
                    <a:pt x="2078619" y="9512299"/>
                  </a:lnTo>
                  <a:lnTo>
                    <a:pt x="2072561" y="9563099"/>
                  </a:lnTo>
                  <a:lnTo>
                    <a:pt x="2066882" y="9613899"/>
                  </a:lnTo>
                  <a:lnTo>
                    <a:pt x="2061584" y="9664699"/>
                  </a:lnTo>
                  <a:lnTo>
                    <a:pt x="2056669" y="9702799"/>
                  </a:lnTo>
                  <a:lnTo>
                    <a:pt x="2052138" y="9753599"/>
                  </a:lnTo>
                  <a:lnTo>
                    <a:pt x="2047993" y="9804399"/>
                  </a:lnTo>
                  <a:lnTo>
                    <a:pt x="2044235" y="9842499"/>
                  </a:lnTo>
                  <a:lnTo>
                    <a:pt x="2040865" y="9893299"/>
                  </a:lnTo>
                  <a:lnTo>
                    <a:pt x="2039334" y="9918699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181100" y="3733799"/>
              <a:ext cx="6553200" cy="6553200"/>
            </a:xfrm>
            <a:custGeom>
              <a:rect b="b" l="l" r="r" t="t"/>
              <a:pathLst>
                <a:path extrusionOk="0" h="6553200" w="6553200">
                  <a:moveTo>
                    <a:pt x="2918139" y="6553183"/>
                  </a:moveTo>
                  <a:lnTo>
                    <a:pt x="0" y="6553183"/>
                  </a:lnTo>
                  <a:lnTo>
                    <a:pt x="219" y="6498946"/>
                  </a:lnTo>
                  <a:lnTo>
                    <a:pt x="877" y="6444813"/>
                  </a:lnTo>
                  <a:lnTo>
                    <a:pt x="1972" y="6390787"/>
                  </a:lnTo>
                  <a:lnTo>
                    <a:pt x="3502" y="6336868"/>
                  </a:lnTo>
                  <a:lnTo>
                    <a:pt x="5466" y="6283059"/>
                  </a:lnTo>
                  <a:lnTo>
                    <a:pt x="7860" y="6229361"/>
                  </a:lnTo>
                  <a:lnTo>
                    <a:pt x="10685" y="6175777"/>
                  </a:lnTo>
                  <a:lnTo>
                    <a:pt x="13939" y="6122306"/>
                  </a:lnTo>
                  <a:lnTo>
                    <a:pt x="17618" y="6068952"/>
                  </a:lnTo>
                  <a:lnTo>
                    <a:pt x="21723" y="6015716"/>
                  </a:lnTo>
                  <a:lnTo>
                    <a:pt x="26251" y="5962600"/>
                  </a:lnTo>
                  <a:lnTo>
                    <a:pt x="31200" y="5909605"/>
                  </a:lnTo>
                  <a:lnTo>
                    <a:pt x="36570" y="5856733"/>
                  </a:lnTo>
                  <a:lnTo>
                    <a:pt x="42357" y="5803986"/>
                  </a:lnTo>
                  <a:lnTo>
                    <a:pt x="48561" y="5751365"/>
                  </a:lnTo>
                  <a:lnTo>
                    <a:pt x="55180" y="5698872"/>
                  </a:lnTo>
                  <a:lnTo>
                    <a:pt x="62212" y="5646509"/>
                  </a:lnTo>
                  <a:lnTo>
                    <a:pt x="69655" y="5594278"/>
                  </a:lnTo>
                  <a:lnTo>
                    <a:pt x="77508" y="5542179"/>
                  </a:lnTo>
                  <a:lnTo>
                    <a:pt x="85769" y="5490216"/>
                  </a:lnTo>
                  <a:lnTo>
                    <a:pt x="94437" y="5438389"/>
                  </a:lnTo>
                  <a:lnTo>
                    <a:pt x="103509" y="5386700"/>
                  </a:lnTo>
                  <a:lnTo>
                    <a:pt x="112984" y="5335151"/>
                  </a:lnTo>
                  <a:lnTo>
                    <a:pt x="122860" y="5283744"/>
                  </a:lnTo>
                  <a:lnTo>
                    <a:pt x="133136" y="5232480"/>
                  </a:lnTo>
                  <a:lnTo>
                    <a:pt x="143810" y="5181361"/>
                  </a:lnTo>
                  <a:lnTo>
                    <a:pt x="154881" y="5130389"/>
                  </a:lnTo>
                  <a:lnTo>
                    <a:pt x="166345" y="5079565"/>
                  </a:lnTo>
                  <a:lnTo>
                    <a:pt x="178203" y="5028891"/>
                  </a:lnTo>
                  <a:lnTo>
                    <a:pt x="190452" y="4978368"/>
                  </a:lnTo>
                  <a:lnTo>
                    <a:pt x="203090" y="4927999"/>
                  </a:lnTo>
                  <a:lnTo>
                    <a:pt x="216116" y="4877785"/>
                  </a:lnTo>
                  <a:lnTo>
                    <a:pt x="229529" y="4827728"/>
                  </a:lnTo>
                  <a:lnTo>
                    <a:pt x="243325" y="4777830"/>
                  </a:lnTo>
                  <a:lnTo>
                    <a:pt x="257505" y="4728091"/>
                  </a:lnTo>
                  <a:lnTo>
                    <a:pt x="272065" y="4678515"/>
                  </a:lnTo>
                  <a:lnTo>
                    <a:pt x="287005" y="4629101"/>
                  </a:lnTo>
                  <a:lnTo>
                    <a:pt x="302323" y="4579853"/>
                  </a:lnTo>
                  <a:lnTo>
                    <a:pt x="318016" y="4530772"/>
                  </a:lnTo>
                  <a:lnTo>
                    <a:pt x="334084" y="4481860"/>
                  </a:lnTo>
                  <a:lnTo>
                    <a:pt x="350525" y="4433117"/>
                  </a:lnTo>
                  <a:lnTo>
                    <a:pt x="367336" y="4384547"/>
                  </a:lnTo>
                  <a:lnTo>
                    <a:pt x="384517" y="4336150"/>
                  </a:lnTo>
                  <a:lnTo>
                    <a:pt x="402065" y="4287929"/>
                  </a:lnTo>
                  <a:lnTo>
                    <a:pt x="419980" y="4239885"/>
                  </a:lnTo>
                  <a:lnTo>
                    <a:pt x="438258" y="4192019"/>
                  </a:lnTo>
                  <a:lnTo>
                    <a:pt x="456899" y="4144334"/>
                  </a:lnTo>
                  <a:lnTo>
                    <a:pt x="475901" y="4096830"/>
                  </a:lnTo>
                  <a:lnTo>
                    <a:pt x="495262" y="4049511"/>
                  </a:lnTo>
                  <a:lnTo>
                    <a:pt x="514980" y="4002377"/>
                  </a:lnTo>
                  <a:lnTo>
                    <a:pt x="535054" y="3955430"/>
                  </a:lnTo>
                  <a:lnTo>
                    <a:pt x="555482" y="3908672"/>
                  </a:lnTo>
                  <a:lnTo>
                    <a:pt x="576263" y="3862104"/>
                  </a:lnTo>
                  <a:lnTo>
                    <a:pt x="597394" y="3815729"/>
                  </a:lnTo>
                  <a:lnTo>
                    <a:pt x="618874" y="3769547"/>
                  </a:lnTo>
                  <a:lnTo>
                    <a:pt x="640702" y="3723561"/>
                  </a:lnTo>
                  <a:lnTo>
                    <a:pt x="662875" y="3677772"/>
                  </a:lnTo>
                  <a:lnTo>
                    <a:pt x="685393" y="3632182"/>
                  </a:lnTo>
                  <a:lnTo>
                    <a:pt x="708252" y="3586793"/>
                  </a:lnTo>
                  <a:lnTo>
                    <a:pt x="731452" y="3541606"/>
                  </a:lnTo>
                  <a:lnTo>
                    <a:pt x="754991" y="3496623"/>
                  </a:lnTo>
                  <a:lnTo>
                    <a:pt x="778868" y="3451846"/>
                  </a:lnTo>
                  <a:lnTo>
                    <a:pt x="803079" y="3407276"/>
                  </a:lnTo>
                  <a:lnTo>
                    <a:pt x="827625" y="3362915"/>
                  </a:lnTo>
                  <a:lnTo>
                    <a:pt x="852503" y="3318765"/>
                  </a:lnTo>
                  <a:lnTo>
                    <a:pt x="877711" y="3274827"/>
                  </a:lnTo>
                  <a:lnTo>
                    <a:pt x="903248" y="3231103"/>
                  </a:lnTo>
                  <a:lnTo>
                    <a:pt x="929112" y="3187595"/>
                  </a:lnTo>
                  <a:lnTo>
                    <a:pt x="955302" y="3144305"/>
                  </a:lnTo>
                  <a:lnTo>
                    <a:pt x="981815" y="3101234"/>
                  </a:lnTo>
                  <a:lnTo>
                    <a:pt x="1008650" y="3058383"/>
                  </a:lnTo>
                  <a:lnTo>
                    <a:pt x="1035806" y="3015755"/>
                  </a:lnTo>
                  <a:lnTo>
                    <a:pt x="1063280" y="2973352"/>
                  </a:lnTo>
                  <a:lnTo>
                    <a:pt x="1091072" y="2931174"/>
                  </a:lnTo>
                  <a:lnTo>
                    <a:pt x="1119178" y="2889224"/>
                  </a:lnTo>
                  <a:lnTo>
                    <a:pt x="1147599" y="2847503"/>
                  </a:lnTo>
                  <a:lnTo>
                    <a:pt x="1176331" y="2806013"/>
                  </a:lnTo>
                  <a:lnTo>
                    <a:pt x="1205373" y="2764756"/>
                  </a:lnTo>
                  <a:lnTo>
                    <a:pt x="1234724" y="2723733"/>
                  </a:lnTo>
                  <a:lnTo>
                    <a:pt x="1264382" y="2682946"/>
                  </a:lnTo>
                  <a:lnTo>
                    <a:pt x="1294345" y="2642397"/>
                  </a:lnTo>
                  <a:lnTo>
                    <a:pt x="1324611" y="2602087"/>
                  </a:lnTo>
                  <a:lnTo>
                    <a:pt x="1355179" y="2562019"/>
                  </a:lnTo>
                  <a:lnTo>
                    <a:pt x="1386048" y="2522193"/>
                  </a:lnTo>
                  <a:lnTo>
                    <a:pt x="1417214" y="2482611"/>
                  </a:lnTo>
                  <a:lnTo>
                    <a:pt x="1448678" y="2443276"/>
                  </a:lnTo>
                  <a:lnTo>
                    <a:pt x="1480437" y="2404189"/>
                  </a:lnTo>
                  <a:lnTo>
                    <a:pt x="1512488" y="2365351"/>
                  </a:lnTo>
                  <a:lnTo>
                    <a:pt x="1544832" y="2326764"/>
                  </a:lnTo>
                  <a:lnTo>
                    <a:pt x="1577466" y="2288430"/>
                  </a:lnTo>
                  <a:lnTo>
                    <a:pt x="1610388" y="2250351"/>
                  </a:lnTo>
                  <a:lnTo>
                    <a:pt x="1643596" y="2212528"/>
                  </a:lnTo>
                  <a:lnTo>
                    <a:pt x="1677090" y="2174963"/>
                  </a:lnTo>
                  <a:lnTo>
                    <a:pt x="1710866" y="2137658"/>
                  </a:lnTo>
                  <a:lnTo>
                    <a:pt x="1744925" y="2100614"/>
                  </a:lnTo>
                  <a:lnTo>
                    <a:pt x="1779263" y="2063833"/>
                  </a:lnTo>
                  <a:lnTo>
                    <a:pt x="1813879" y="2027316"/>
                  </a:lnTo>
                  <a:lnTo>
                    <a:pt x="1848772" y="1991066"/>
                  </a:lnTo>
                  <a:lnTo>
                    <a:pt x="1883940" y="1955084"/>
                  </a:lnTo>
                  <a:lnTo>
                    <a:pt x="1919381" y="1919372"/>
                  </a:lnTo>
                  <a:lnTo>
                    <a:pt x="1955093" y="1883932"/>
                  </a:lnTo>
                  <a:lnTo>
                    <a:pt x="1991075" y="1848764"/>
                  </a:lnTo>
                  <a:lnTo>
                    <a:pt x="2027325" y="1813871"/>
                  </a:lnTo>
                  <a:lnTo>
                    <a:pt x="2063841" y="1779255"/>
                  </a:lnTo>
                  <a:lnTo>
                    <a:pt x="2100622" y="1744917"/>
                  </a:lnTo>
                  <a:lnTo>
                    <a:pt x="2137667" y="1710859"/>
                  </a:lnTo>
                  <a:lnTo>
                    <a:pt x="2174972" y="1677082"/>
                  </a:lnTo>
                  <a:lnTo>
                    <a:pt x="2212537" y="1643589"/>
                  </a:lnTo>
                  <a:lnTo>
                    <a:pt x="2250360" y="1610381"/>
                  </a:lnTo>
                  <a:lnTo>
                    <a:pt x="2288440" y="1577459"/>
                  </a:lnTo>
                  <a:lnTo>
                    <a:pt x="2326774" y="1544825"/>
                  </a:lnTo>
                  <a:lnTo>
                    <a:pt x="2365360" y="1512482"/>
                  </a:lnTo>
                  <a:lnTo>
                    <a:pt x="2404199" y="1480430"/>
                  </a:lnTo>
                  <a:lnTo>
                    <a:pt x="2443286" y="1448671"/>
                  </a:lnTo>
                  <a:lnTo>
                    <a:pt x="2482621" y="1417208"/>
                  </a:lnTo>
                  <a:lnTo>
                    <a:pt x="2522203" y="1386041"/>
                  </a:lnTo>
                  <a:lnTo>
                    <a:pt x="2562029" y="1355173"/>
                  </a:lnTo>
                  <a:lnTo>
                    <a:pt x="2602098" y="1324605"/>
                  </a:lnTo>
                  <a:lnTo>
                    <a:pt x="2642408" y="1294339"/>
                  </a:lnTo>
                  <a:lnTo>
                    <a:pt x="2682957" y="1264376"/>
                  </a:lnTo>
                  <a:lnTo>
                    <a:pt x="2723744" y="1234718"/>
                  </a:lnTo>
                  <a:lnTo>
                    <a:pt x="2764767" y="1205368"/>
                  </a:lnTo>
                  <a:lnTo>
                    <a:pt x="2806024" y="1176325"/>
                  </a:lnTo>
                  <a:lnTo>
                    <a:pt x="2847514" y="1147593"/>
                  </a:lnTo>
                  <a:lnTo>
                    <a:pt x="2889235" y="1119173"/>
                  </a:lnTo>
                  <a:lnTo>
                    <a:pt x="2931185" y="1091067"/>
                  </a:lnTo>
                  <a:lnTo>
                    <a:pt x="2973363" y="1063275"/>
                  </a:lnTo>
                  <a:lnTo>
                    <a:pt x="3015767" y="1035801"/>
                  </a:lnTo>
                  <a:lnTo>
                    <a:pt x="3058395" y="1008646"/>
                  </a:lnTo>
                  <a:lnTo>
                    <a:pt x="3101245" y="981811"/>
                  </a:lnTo>
                  <a:lnTo>
                    <a:pt x="3144317" y="955297"/>
                  </a:lnTo>
                  <a:lnTo>
                    <a:pt x="3187607" y="929108"/>
                  </a:lnTo>
                  <a:lnTo>
                    <a:pt x="3231115" y="903244"/>
                  </a:lnTo>
                  <a:lnTo>
                    <a:pt x="3274839" y="877707"/>
                  </a:lnTo>
                  <a:lnTo>
                    <a:pt x="3318777" y="852499"/>
                  </a:lnTo>
                  <a:lnTo>
                    <a:pt x="3362927" y="827621"/>
                  </a:lnTo>
                  <a:lnTo>
                    <a:pt x="3407288" y="803076"/>
                  </a:lnTo>
                  <a:lnTo>
                    <a:pt x="3451858" y="778864"/>
                  </a:lnTo>
                  <a:lnTo>
                    <a:pt x="3496636" y="754988"/>
                  </a:lnTo>
                  <a:lnTo>
                    <a:pt x="3541619" y="731449"/>
                  </a:lnTo>
                  <a:lnTo>
                    <a:pt x="3586806" y="708249"/>
                  </a:lnTo>
                  <a:lnTo>
                    <a:pt x="3632195" y="685389"/>
                  </a:lnTo>
                  <a:lnTo>
                    <a:pt x="3677785" y="662872"/>
                  </a:lnTo>
                  <a:lnTo>
                    <a:pt x="3723574" y="640699"/>
                  </a:lnTo>
                  <a:lnTo>
                    <a:pt x="3769560" y="618871"/>
                  </a:lnTo>
                  <a:lnTo>
                    <a:pt x="3815742" y="597391"/>
                  </a:lnTo>
                  <a:lnTo>
                    <a:pt x="3862118" y="576260"/>
                  </a:lnTo>
                  <a:lnTo>
                    <a:pt x="3908685" y="555479"/>
                  </a:lnTo>
                  <a:lnTo>
                    <a:pt x="3955444" y="535051"/>
                  </a:lnTo>
                  <a:lnTo>
                    <a:pt x="4002391" y="514977"/>
                  </a:lnTo>
                  <a:lnTo>
                    <a:pt x="4049525" y="495259"/>
                  </a:lnTo>
                  <a:lnTo>
                    <a:pt x="4096844" y="475898"/>
                  </a:lnTo>
                  <a:lnTo>
                    <a:pt x="4144348" y="456897"/>
                  </a:lnTo>
                  <a:lnTo>
                    <a:pt x="4192033" y="438256"/>
                  </a:lnTo>
                  <a:lnTo>
                    <a:pt x="4239899" y="419977"/>
                  </a:lnTo>
                  <a:lnTo>
                    <a:pt x="4287943" y="402063"/>
                  </a:lnTo>
                  <a:lnTo>
                    <a:pt x="4336165" y="384515"/>
                  </a:lnTo>
                  <a:lnTo>
                    <a:pt x="4384562" y="367334"/>
                  </a:lnTo>
                  <a:lnTo>
                    <a:pt x="4433132" y="350523"/>
                  </a:lnTo>
                  <a:lnTo>
                    <a:pt x="4481874" y="334083"/>
                  </a:lnTo>
                  <a:lnTo>
                    <a:pt x="4530787" y="318015"/>
                  </a:lnTo>
                  <a:lnTo>
                    <a:pt x="4579868" y="302321"/>
                  </a:lnTo>
                  <a:lnTo>
                    <a:pt x="4629116" y="287004"/>
                  </a:lnTo>
                  <a:lnTo>
                    <a:pt x="4678529" y="272064"/>
                  </a:lnTo>
                  <a:lnTo>
                    <a:pt x="4728106" y="257503"/>
                  </a:lnTo>
                  <a:lnTo>
                    <a:pt x="4777845" y="243324"/>
                  </a:lnTo>
                  <a:lnTo>
                    <a:pt x="4827744" y="229527"/>
                  </a:lnTo>
                  <a:lnTo>
                    <a:pt x="4877801" y="216115"/>
                  </a:lnTo>
                  <a:lnTo>
                    <a:pt x="4928015" y="203089"/>
                  </a:lnTo>
                  <a:lnTo>
                    <a:pt x="4978384" y="190451"/>
                  </a:lnTo>
                  <a:lnTo>
                    <a:pt x="5028906" y="178202"/>
                  </a:lnTo>
                  <a:lnTo>
                    <a:pt x="5079580" y="166345"/>
                  </a:lnTo>
                  <a:lnTo>
                    <a:pt x="5130404" y="154880"/>
                  </a:lnTo>
                  <a:lnTo>
                    <a:pt x="5181377" y="143810"/>
                  </a:lnTo>
                  <a:lnTo>
                    <a:pt x="5232496" y="133136"/>
                  </a:lnTo>
                  <a:lnTo>
                    <a:pt x="5283760" y="122860"/>
                  </a:lnTo>
                  <a:lnTo>
                    <a:pt x="5335167" y="112983"/>
                  </a:lnTo>
                  <a:lnTo>
                    <a:pt x="5386716" y="103508"/>
                  </a:lnTo>
                  <a:lnTo>
                    <a:pt x="5438405" y="94436"/>
                  </a:lnTo>
                  <a:lnTo>
                    <a:pt x="5490232" y="85769"/>
                  </a:lnTo>
                  <a:lnTo>
                    <a:pt x="5542195" y="77508"/>
                  </a:lnTo>
                  <a:lnTo>
                    <a:pt x="5594294" y="69655"/>
                  </a:lnTo>
                  <a:lnTo>
                    <a:pt x="5646525" y="62212"/>
                  </a:lnTo>
                  <a:lnTo>
                    <a:pt x="5698888" y="55180"/>
                  </a:lnTo>
                  <a:lnTo>
                    <a:pt x="5751381" y="48561"/>
                  </a:lnTo>
                  <a:lnTo>
                    <a:pt x="5804002" y="42357"/>
                  </a:lnTo>
                  <a:lnTo>
                    <a:pt x="5856749" y="36570"/>
                  </a:lnTo>
                  <a:lnTo>
                    <a:pt x="5909621" y="31200"/>
                  </a:lnTo>
                  <a:lnTo>
                    <a:pt x="5962616" y="26251"/>
                  </a:lnTo>
                  <a:lnTo>
                    <a:pt x="6015733" y="21723"/>
                  </a:lnTo>
                  <a:lnTo>
                    <a:pt x="6068969" y="17618"/>
                  </a:lnTo>
                  <a:lnTo>
                    <a:pt x="6122323" y="13938"/>
                  </a:lnTo>
                  <a:lnTo>
                    <a:pt x="6175793" y="10685"/>
                  </a:lnTo>
                  <a:lnTo>
                    <a:pt x="6229378" y="7860"/>
                  </a:lnTo>
                  <a:lnTo>
                    <a:pt x="6283076" y="5465"/>
                  </a:lnTo>
                  <a:lnTo>
                    <a:pt x="6336885" y="3502"/>
                  </a:lnTo>
                  <a:lnTo>
                    <a:pt x="6390803" y="1972"/>
                  </a:lnTo>
                  <a:lnTo>
                    <a:pt x="6444830" y="877"/>
                  </a:lnTo>
                  <a:lnTo>
                    <a:pt x="6498962" y="219"/>
                  </a:lnTo>
                  <a:lnTo>
                    <a:pt x="6553199" y="0"/>
                  </a:lnTo>
                  <a:lnTo>
                    <a:pt x="6553199" y="2918107"/>
                  </a:lnTo>
                  <a:lnTo>
                    <a:pt x="6504704" y="2918423"/>
                  </a:lnTo>
                  <a:lnTo>
                    <a:pt x="6456361" y="2919372"/>
                  </a:lnTo>
                  <a:lnTo>
                    <a:pt x="6408173" y="2920947"/>
                  </a:lnTo>
                  <a:lnTo>
                    <a:pt x="6360146" y="2923145"/>
                  </a:lnTo>
                  <a:lnTo>
                    <a:pt x="6312283" y="2925963"/>
                  </a:lnTo>
                  <a:lnTo>
                    <a:pt x="6264588" y="2929397"/>
                  </a:lnTo>
                  <a:lnTo>
                    <a:pt x="6217065" y="2933442"/>
                  </a:lnTo>
                  <a:lnTo>
                    <a:pt x="6169718" y="2938094"/>
                  </a:lnTo>
                  <a:lnTo>
                    <a:pt x="6122550" y="2943350"/>
                  </a:lnTo>
                  <a:lnTo>
                    <a:pt x="6075566" y="2949206"/>
                  </a:lnTo>
                  <a:lnTo>
                    <a:pt x="6028770" y="2955658"/>
                  </a:lnTo>
                  <a:lnTo>
                    <a:pt x="5982165" y="2962702"/>
                  </a:lnTo>
                  <a:lnTo>
                    <a:pt x="5935755" y="2970333"/>
                  </a:lnTo>
                  <a:lnTo>
                    <a:pt x="5889545" y="2978549"/>
                  </a:lnTo>
                  <a:lnTo>
                    <a:pt x="5843538" y="2987345"/>
                  </a:lnTo>
                  <a:lnTo>
                    <a:pt x="5797739" y="2996717"/>
                  </a:lnTo>
                  <a:lnTo>
                    <a:pt x="5752150" y="3006661"/>
                  </a:lnTo>
                  <a:lnTo>
                    <a:pt x="5706777" y="3017173"/>
                  </a:lnTo>
                  <a:lnTo>
                    <a:pt x="5661622" y="3028250"/>
                  </a:lnTo>
                  <a:lnTo>
                    <a:pt x="5616690" y="3039888"/>
                  </a:lnTo>
                  <a:lnTo>
                    <a:pt x="5571986" y="3052082"/>
                  </a:lnTo>
                  <a:lnTo>
                    <a:pt x="5527512" y="3064829"/>
                  </a:lnTo>
                  <a:lnTo>
                    <a:pt x="5483272" y="3078124"/>
                  </a:lnTo>
                  <a:lnTo>
                    <a:pt x="5439271" y="3091964"/>
                  </a:lnTo>
                  <a:lnTo>
                    <a:pt x="5395513" y="3106345"/>
                  </a:lnTo>
                  <a:lnTo>
                    <a:pt x="5352001" y="3121263"/>
                  </a:lnTo>
                  <a:lnTo>
                    <a:pt x="5308740" y="3136714"/>
                  </a:lnTo>
                  <a:lnTo>
                    <a:pt x="5265733" y="3152694"/>
                  </a:lnTo>
                  <a:lnTo>
                    <a:pt x="5222984" y="3169200"/>
                  </a:lnTo>
                  <a:lnTo>
                    <a:pt x="5180497" y="3186226"/>
                  </a:lnTo>
                  <a:lnTo>
                    <a:pt x="5138276" y="3203770"/>
                  </a:lnTo>
                  <a:lnTo>
                    <a:pt x="5096326" y="3221827"/>
                  </a:lnTo>
                  <a:lnTo>
                    <a:pt x="5054649" y="3240394"/>
                  </a:lnTo>
                  <a:lnTo>
                    <a:pt x="5013250" y="3259466"/>
                  </a:lnTo>
                  <a:lnTo>
                    <a:pt x="4972133" y="3279040"/>
                  </a:lnTo>
                  <a:lnTo>
                    <a:pt x="4931302" y="3299112"/>
                  </a:lnTo>
                  <a:lnTo>
                    <a:pt x="4890760" y="3319677"/>
                  </a:lnTo>
                  <a:lnTo>
                    <a:pt x="4850512" y="3340732"/>
                  </a:lnTo>
                  <a:lnTo>
                    <a:pt x="4810561" y="3362273"/>
                  </a:lnTo>
                  <a:lnTo>
                    <a:pt x="4770912" y="3384296"/>
                  </a:lnTo>
                  <a:lnTo>
                    <a:pt x="4731568" y="3406797"/>
                  </a:lnTo>
                  <a:lnTo>
                    <a:pt x="4692533" y="3429772"/>
                  </a:lnTo>
                  <a:lnTo>
                    <a:pt x="4653812" y="3453218"/>
                  </a:lnTo>
                  <a:lnTo>
                    <a:pt x="4615407" y="3477129"/>
                  </a:lnTo>
                  <a:lnTo>
                    <a:pt x="4577324" y="3501503"/>
                  </a:lnTo>
                  <a:lnTo>
                    <a:pt x="4539566" y="3526336"/>
                  </a:lnTo>
                  <a:lnTo>
                    <a:pt x="4502136" y="3551623"/>
                  </a:lnTo>
                  <a:lnTo>
                    <a:pt x="4465039" y="3577360"/>
                  </a:lnTo>
                  <a:lnTo>
                    <a:pt x="4428279" y="3603545"/>
                  </a:lnTo>
                  <a:lnTo>
                    <a:pt x="4391860" y="3630171"/>
                  </a:lnTo>
                  <a:lnTo>
                    <a:pt x="4355786" y="3657237"/>
                  </a:lnTo>
                  <a:lnTo>
                    <a:pt x="4320059" y="3684738"/>
                  </a:lnTo>
                  <a:lnTo>
                    <a:pt x="4284686" y="3712669"/>
                  </a:lnTo>
                  <a:lnTo>
                    <a:pt x="4249668" y="3741028"/>
                  </a:lnTo>
                  <a:lnTo>
                    <a:pt x="4215011" y="3769810"/>
                  </a:lnTo>
                  <a:lnTo>
                    <a:pt x="4180718" y="3799011"/>
                  </a:lnTo>
                  <a:lnTo>
                    <a:pt x="4146794" y="3828627"/>
                  </a:lnTo>
                  <a:lnTo>
                    <a:pt x="4113241" y="3858654"/>
                  </a:lnTo>
                  <a:lnTo>
                    <a:pt x="4080064" y="3889089"/>
                  </a:lnTo>
                  <a:lnTo>
                    <a:pt x="4047268" y="3919927"/>
                  </a:lnTo>
                  <a:lnTo>
                    <a:pt x="4014855" y="3951165"/>
                  </a:lnTo>
                  <a:lnTo>
                    <a:pt x="3982830" y="3982799"/>
                  </a:lnTo>
                  <a:lnTo>
                    <a:pt x="3951196" y="4014824"/>
                  </a:lnTo>
                  <a:lnTo>
                    <a:pt x="3919958" y="4047237"/>
                  </a:lnTo>
                  <a:lnTo>
                    <a:pt x="3889120" y="4080034"/>
                  </a:lnTo>
                  <a:lnTo>
                    <a:pt x="3858685" y="4113211"/>
                  </a:lnTo>
                  <a:lnTo>
                    <a:pt x="3828658" y="4146763"/>
                  </a:lnTo>
                  <a:lnTo>
                    <a:pt x="3799042" y="4180688"/>
                  </a:lnTo>
                  <a:lnTo>
                    <a:pt x="3769841" y="4214981"/>
                  </a:lnTo>
                  <a:lnTo>
                    <a:pt x="3741059" y="4249638"/>
                  </a:lnTo>
                  <a:lnTo>
                    <a:pt x="3712701" y="4284656"/>
                  </a:lnTo>
                  <a:lnTo>
                    <a:pt x="3684769" y="4320030"/>
                  </a:lnTo>
                  <a:lnTo>
                    <a:pt x="3657269" y="4355756"/>
                  </a:lnTo>
                  <a:lnTo>
                    <a:pt x="3630203" y="4391831"/>
                  </a:lnTo>
                  <a:lnTo>
                    <a:pt x="3603576" y="4428250"/>
                  </a:lnTo>
                  <a:lnTo>
                    <a:pt x="3577392" y="4465010"/>
                  </a:lnTo>
                  <a:lnTo>
                    <a:pt x="3551655" y="4502107"/>
                  </a:lnTo>
                  <a:lnTo>
                    <a:pt x="3526368" y="4539537"/>
                  </a:lnTo>
                  <a:lnTo>
                    <a:pt x="3501535" y="4577295"/>
                  </a:lnTo>
                  <a:lnTo>
                    <a:pt x="3477161" y="4615379"/>
                  </a:lnTo>
                  <a:lnTo>
                    <a:pt x="3453250" y="4653784"/>
                  </a:lnTo>
                  <a:lnTo>
                    <a:pt x="3429804" y="4692505"/>
                  </a:lnTo>
                  <a:lnTo>
                    <a:pt x="3406829" y="4731540"/>
                  </a:lnTo>
                  <a:lnTo>
                    <a:pt x="3384328" y="4770884"/>
                  </a:lnTo>
                  <a:lnTo>
                    <a:pt x="3362305" y="4810534"/>
                  </a:lnTo>
                  <a:lnTo>
                    <a:pt x="3340764" y="4850485"/>
                  </a:lnTo>
                  <a:lnTo>
                    <a:pt x="3319709" y="4890733"/>
                  </a:lnTo>
                  <a:lnTo>
                    <a:pt x="3299144" y="4931275"/>
                  </a:lnTo>
                  <a:lnTo>
                    <a:pt x="3279072" y="4972106"/>
                  </a:lnTo>
                  <a:lnTo>
                    <a:pt x="3259499" y="5013224"/>
                  </a:lnTo>
                  <a:lnTo>
                    <a:pt x="3240426" y="5054623"/>
                  </a:lnTo>
                  <a:lnTo>
                    <a:pt x="3221860" y="5096300"/>
                  </a:lnTo>
                  <a:lnTo>
                    <a:pt x="3203803" y="5138251"/>
                  </a:lnTo>
                  <a:lnTo>
                    <a:pt x="3186259" y="5180471"/>
                  </a:lnTo>
                  <a:lnTo>
                    <a:pt x="3169232" y="5222958"/>
                  </a:lnTo>
                  <a:lnTo>
                    <a:pt x="3152727" y="5265708"/>
                  </a:lnTo>
                  <a:lnTo>
                    <a:pt x="3136747" y="5308715"/>
                  </a:lnTo>
                  <a:lnTo>
                    <a:pt x="3121296" y="5351977"/>
                  </a:lnTo>
                  <a:lnTo>
                    <a:pt x="3106378" y="5395489"/>
                  </a:lnTo>
                  <a:lnTo>
                    <a:pt x="3091997" y="5439247"/>
                  </a:lnTo>
                  <a:lnTo>
                    <a:pt x="3078157" y="5483248"/>
                  </a:lnTo>
                  <a:lnTo>
                    <a:pt x="3064861" y="5527488"/>
                  </a:lnTo>
                  <a:lnTo>
                    <a:pt x="3052115" y="5571962"/>
                  </a:lnTo>
                  <a:lnTo>
                    <a:pt x="3039921" y="5616667"/>
                  </a:lnTo>
                  <a:lnTo>
                    <a:pt x="3028283" y="5661599"/>
                  </a:lnTo>
                  <a:lnTo>
                    <a:pt x="3017206" y="5706754"/>
                  </a:lnTo>
                  <a:lnTo>
                    <a:pt x="3006693" y="5752128"/>
                  </a:lnTo>
                  <a:lnTo>
                    <a:pt x="2996749" y="5797717"/>
                  </a:lnTo>
                  <a:lnTo>
                    <a:pt x="2987377" y="5843517"/>
                  </a:lnTo>
                  <a:lnTo>
                    <a:pt x="2978582" y="5889524"/>
                  </a:lnTo>
                  <a:lnTo>
                    <a:pt x="2970366" y="5935734"/>
                  </a:lnTo>
                  <a:lnTo>
                    <a:pt x="2962734" y="5982144"/>
                  </a:lnTo>
                  <a:lnTo>
                    <a:pt x="2955691" y="6028749"/>
                  </a:lnTo>
                  <a:lnTo>
                    <a:pt x="2949239" y="6075546"/>
                  </a:lnTo>
                  <a:lnTo>
                    <a:pt x="2943383" y="6122531"/>
                  </a:lnTo>
                  <a:lnTo>
                    <a:pt x="2938127" y="6169699"/>
                  </a:lnTo>
                  <a:lnTo>
                    <a:pt x="2933474" y="6217046"/>
                  </a:lnTo>
                  <a:lnTo>
                    <a:pt x="2929429" y="6264570"/>
                  </a:lnTo>
                  <a:lnTo>
                    <a:pt x="2925996" y="6312265"/>
                  </a:lnTo>
                  <a:lnTo>
                    <a:pt x="2923178" y="6360129"/>
                  </a:lnTo>
                  <a:lnTo>
                    <a:pt x="2920980" y="6408156"/>
                  </a:lnTo>
                  <a:lnTo>
                    <a:pt x="2919404" y="6456343"/>
                  </a:lnTo>
                  <a:lnTo>
                    <a:pt x="2918456" y="6504687"/>
                  </a:lnTo>
                  <a:lnTo>
                    <a:pt x="2918139" y="6553183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"/>
          <p:cNvSpPr txBox="1"/>
          <p:nvPr>
            <p:ph type="title"/>
          </p:nvPr>
        </p:nvSpPr>
        <p:spPr>
          <a:xfrm>
            <a:off x="4565650" y="798925"/>
            <a:ext cx="36435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1"/>
          <p:cNvSpPr txBox="1"/>
          <p:nvPr>
            <p:ph idx="1" type="body"/>
          </p:nvPr>
        </p:nvSpPr>
        <p:spPr>
          <a:xfrm>
            <a:off x="4124925" y="54575"/>
            <a:ext cx="4875300" cy="2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/>
              <a:t>Bootcamp</a:t>
            </a:r>
            <a:endParaRPr sz="3600"/>
          </a:p>
          <a:p>
            <a:pPr indent="0" lvl="0" marL="12700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/>
              <a:t>Dibimbing.id</a:t>
            </a:r>
            <a:endParaRPr sz="3600"/>
          </a:p>
          <a:p>
            <a:pPr indent="0" lvl="0" marL="12700" marR="558800" rtl="0" algn="l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b="0" lang="en" sz="3500" u="sng">
                <a:latin typeface="Trebuchet MS"/>
                <a:ea typeface="Trebuchet MS"/>
                <a:cs typeface="Trebuchet MS"/>
                <a:sym typeface="Trebuchet MS"/>
              </a:rPr>
              <a:t>Data Visualization </a:t>
            </a:r>
            <a:br>
              <a:rPr b="0" lang="en" sz="3500" u="sng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lang="en" sz="3500" u="sng">
                <a:latin typeface="Trebuchet MS"/>
                <a:ea typeface="Trebuchet MS"/>
                <a:cs typeface="Trebuchet MS"/>
                <a:sym typeface="Trebuchet MS"/>
              </a:rPr>
              <a:t>In Python - II</a:t>
            </a:r>
            <a:endParaRPr b="0" sz="35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8209057" y="54565"/>
            <a:ext cx="843000" cy="81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-827775" y="608450"/>
            <a:ext cx="4075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5" name="Google Shape;175;p1"/>
          <p:cNvPicPr preferRelativeResize="0"/>
          <p:nvPr/>
        </p:nvPicPr>
        <p:blipFill rotWithShape="1">
          <a:blip r:embed="rId4">
            <a:alphaModFix/>
          </a:blip>
          <a:srcRect b="15341" l="0" r="0" t="11977"/>
          <a:stretch/>
        </p:blipFill>
        <p:spPr>
          <a:xfrm>
            <a:off x="4124935" y="3463225"/>
            <a:ext cx="2479651" cy="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8113" y="3049475"/>
            <a:ext cx="1450933" cy="1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62" name="Google Shape;2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149525" y="358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Seaborn “histplot”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149525" y="1349425"/>
            <a:ext cx="8634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“histplot”-nya mirip dengan histogram yang ditunjukkan pada contoh sebelumnya. 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Secara default, bisa membuat histogram tetapi juga dapat menghasilkan plot kompleks lainnya.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5" name="Google Shape;2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750" y="2379325"/>
            <a:ext cx="7572499" cy="26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170500" y="3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Pandas Histogram vs. “displot”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88" y="1274925"/>
            <a:ext cx="8803025" cy="37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77" name="Google Shape;2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 txBox="1"/>
          <p:nvPr/>
        </p:nvSpPr>
        <p:spPr>
          <a:xfrm>
            <a:off x="170500" y="3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Histogram + Distribution plot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149525" y="1349425"/>
            <a:ext cx="8634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Fungsi displot memiliki beberapa argumen opsional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Overlay KDE (kernel Density Estimation) diatas hisplot dan tentukan jumlah binning-nya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26" y="2384400"/>
            <a:ext cx="7424525" cy="26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 txBox="1"/>
          <p:nvPr/>
        </p:nvSpPr>
        <p:spPr>
          <a:xfrm>
            <a:off x="170500" y="3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Alternatif Distribusi Data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149525" y="1425625"/>
            <a:ext cx="8634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“rugplot” adalah cara alternatif untuk melihat distribusi data dengan menyertakan tanda centang kecil di sepanjang sumbu x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Kurva KDE dan “rugplot” bisa dikombinasikan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8" name="Google Shape;2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24" y="2516550"/>
            <a:ext cx="7795749" cy="25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170500" y="3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Tipe Plot Lainnya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149525" y="1349425"/>
            <a:ext cx="8634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Fungsi displot menggunakan beberapa fungsi termasuk plot kde, “rugplot” dan ecdf (</a:t>
            </a:r>
            <a:r>
              <a:rPr b="0" i="1" lang="en" sz="1500" u="sng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empirical cumulative distribution function</a:t>
            </a: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 plot. 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Plot ecdf menunjukkan distribusi kumulatif data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63" y="2359175"/>
            <a:ext cx="7949873" cy="27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301" name="Google Shape;3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149525" y="358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Regression Plot (“regplot”)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149525" y="1349425"/>
            <a:ext cx="8634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Fungsi “regplot” menghasilkan scatter plot dengan </a:t>
            </a:r>
            <a:r>
              <a:rPr b="0" i="1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regression line</a:t>
            </a:r>
            <a:endParaRPr b="0" i="1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Penggunaannya sama seperti “displot” 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500"/>
              <a:buFont typeface="Montserrat SemiBold"/>
              <a:buChar char="●"/>
            </a:pPr>
            <a:r>
              <a:rPr b="0" i="0" lang="en" sz="15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Data-nya, x, dan y variables harus didefinisikan</a:t>
            </a:r>
            <a:endParaRPr b="0" i="0" sz="15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63" y="2359150"/>
            <a:ext cx="8796874" cy="27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309" name="Google Shape;3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170550" y="149000"/>
            <a:ext cx="88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“lmplot()” dibuat diatas basis </a:t>
            </a:r>
            <a:endParaRPr b="0" i="0" sz="32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“regplot()”</a:t>
            </a:r>
            <a:endParaRPr b="0" i="0" sz="32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37" y="1302700"/>
            <a:ext cx="8234524" cy="3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316" name="Google Shape;3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/>
          <p:nvPr/>
        </p:nvSpPr>
        <p:spPr>
          <a:xfrm>
            <a:off x="149525" y="2985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“lmplot()” Faceting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18" name="Google Shape;3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00" y="1334150"/>
            <a:ext cx="8414600" cy="37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8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8549182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4105625" y="514500"/>
            <a:ext cx="48753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Intermediate Plotting: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4 Pillars 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of 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Data Visualization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9"/>
          <p:cNvGrpSpPr/>
          <p:nvPr/>
        </p:nvGrpSpPr>
        <p:grpSpPr>
          <a:xfrm>
            <a:off x="0" y="0"/>
            <a:ext cx="3576638" cy="5143510"/>
            <a:chOff x="0" y="0"/>
            <a:chExt cx="7153275" cy="10287019"/>
          </a:xfrm>
        </p:grpSpPr>
        <p:sp>
          <p:nvSpPr>
            <p:cNvPr id="334" name="Google Shape;334;p19"/>
            <p:cNvSpPr/>
            <p:nvPr/>
          </p:nvSpPr>
          <p:spPr>
            <a:xfrm>
              <a:off x="0" y="0"/>
              <a:ext cx="7153275" cy="10287000"/>
            </a:xfrm>
            <a:custGeom>
              <a:rect b="b" l="l" r="r" t="t"/>
              <a:pathLst>
                <a:path extrusionOk="0" h="10287000" w="7153275">
                  <a:moveTo>
                    <a:pt x="715327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153275" y="0"/>
                  </a:lnTo>
                  <a:lnTo>
                    <a:pt x="7153275" y="1028700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0" y="7698760"/>
              <a:ext cx="2552700" cy="2588259"/>
            </a:xfrm>
            <a:custGeom>
              <a:rect b="b" l="l" r="r" t="t"/>
              <a:pathLst>
                <a:path extrusionOk="0" h="2588259" w="2552700">
                  <a:moveTo>
                    <a:pt x="0" y="0"/>
                  </a:moveTo>
                  <a:lnTo>
                    <a:pt x="2552700" y="0"/>
                  </a:lnTo>
                  <a:lnTo>
                    <a:pt x="2552700" y="2588239"/>
                  </a:lnTo>
                  <a:lnTo>
                    <a:pt x="0" y="258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3519251" y="1415372"/>
              <a:ext cx="2463165" cy="2463165"/>
            </a:xfrm>
            <a:custGeom>
              <a:rect b="b" l="l" r="r" t="t"/>
              <a:pathLst>
                <a:path extrusionOk="0" h="2463165" w="2463165">
                  <a:moveTo>
                    <a:pt x="1231315" y="2462631"/>
                  </a:moveTo>
                  <a:lnTo>
                    <a:pt x="1185996" y="2461798"/>
                  </a:lnTo>
                  <a:lnTo>
                    <a:pt x="1140734" y="2459294"/>
                  </a:lnTo>
                  <a:lnTo>
                    <a:pt x="1095597" y="2455128"/>
                  </a:lnTo>
                  <a:lnTo>
                    <a:pt x="1050642" y="2449303"/>
                  </a:lnTo>
                  <a:lnTo>
                    <a:pt x="1005935" y="2441827"/>
                  </a:lnTo>
                  <a:lnTo>
                    <a:pt x="961533" y="2432713"/>
                  </a:lnTo>
                  <a:lnTo>
                    <a:pt x="917494" y="2421970"/>
                  </a:lnTo>
                  <a:lnTo>
                    <a:pt x="873884" y="2409611"/>
                  </a:lnTo>
                  <a:lnTo>
                    <a:pt x="830758" y="2395656"/>
                  </a:lnTo>
                  <a:lnTo>
                    <a:pt x="788170" y="2380126"/>
                  </a:lnTo>
                  <a:lnTo>
                    <a:pt x="746185" y="2363035"/>
                  </a:lnTo>
                  <a:lnTo>
                    <a:pt x="704859" y="2344410"/>
                  </a:lnTo>
                  <a:lnTo>
                    <a:pt x="664248" y="2324280"/>
                  </a:lnTo>
                  <a:lnTo>
                    <a:pt x="624402" y="2302667"/>
                  </a:lnTo>
                  <a:lnTo>
                    <a:pt x="585378" y="2279602"/>
                  </a:lnTo>
                  <a:lnTo>
                    <a:pt x="547231" y="2255115"/>
                  </a:lnTo>
                  <a:lnTo>
                    <a:pt x="510013" y="2229244"/>
                  </a:lnTo>
                  <a:lnTo>
                    <a:pt x="473771" y="2202019"/>
                  </a:lnTo>
                  <a:lnTo>
                    <a:pt x="438554" y="2173478"/>
                  </a:lnTo>
                  <a:lnTo>
                    <a:pt x="404414" y="2143661"/>
                  </a:lnTo>
                  <a:lnTo>
                    <a:pt x="371394" y="2112608"/>
                  </a:lnTo>
                  <a:lnTo>
                    <a:pt x="339538" y="2080358"/>
                  </a:lnTo>
                  <a:lnTo>
                    <a:pt x="308891" y="2046958"/>
                  </a:lnTo>
                  <a:lnTo>
                    <a:pt x="279495" y="2012452"/>
                  </a:lnTo>
                  <a:lnTo>
                    <a:pt x="251389" y="1976892"/>
                  </a:lnTo>
                  <a:lnTo>
                    <a:pt x="224610" y="1940317"/>
                  </a:lnTo>
                  <a:lnTo>
                    <a:pt x="199195" y="1902783"/>
                  </a:lnTo>
                  <a:lnTo>
                    <a:pt x="175180" y="1864340"/>
                  </a:lnTo>
                  <a:lnTo>
                    <a:pt x="152597" y="1825035"/>
                  </a:lnTo>
                  <a:lnTo>
                    <a:pt x="131474" y="1784928"/>
                  </a:lnTo>
                  <a:lnTo>
                    <a:pt x="111842" y="1744071"/>
                  </a:lnTo>
                  <a:lnTo>
                    <a:pt x="93728" y="1702520"/>
                  </a:lnTo>
                  <a:lnTo>
                    <a:pt x="77155" y="1660330"/>
                  </a:lnTo>
                  <a:lnTo>
                    <a:pt x="62146" y="1617555"/>
                  </a:lnTo>
                  <a:lnTo>
                    <a:pt x="48722" y="1574260"/>
                  </a:lnTo>
                  <a:lnTo>
                    <a:pt x="36901" y="1530500"/>
                  </a:lnTo>
                  <a:lnTo>
                    <a:pt x="26698" y="1486336"/>
                  </a:lnTo>
                  <a:lnTo>
                    <a:pt x="18127" y="1441825"/>
                  </a:lnTo>
                  <a:lnTo>
                    <a:pt x="11201" y="1397025"/>
                  </a:lnTo>
                  <a:lnTo>
                    <a:pt x="5929" y="1352004"/>
                  </a:lnTo>
                  <a:lnTo>
                    <a:pt x="2317" y="1306821"/>
                  </a:lnTo>
                  <a:lnTo>
                    <a:pt x="370" y="1261532"/>
                  </a:lnTo>
                  <a:lnTo>
                    <a:pt x="0" y="1231315"/>
                  </a:lnTo>
                  <a:lnTo>
                    <a:pt x="92" y="1216205"/>
                  </a:lnTo>
                  <a:lnTo>
                    <a:pt x="1483" y="1170897"/>
                  </a:lnTo>
                  <a:lnTo>
                    <a:pt x="4540" y="1125673"/>
                  </a:lnTo>
                  <a:lnTo>
                    <a:pt x="9260" y="1080590"/>
                  </a:lnTo>
                  <a:lnTo>
                    <a:pt x="15636" y="1035708"/>
                  </a:lnTo>
                  <a:lnTo>
                    <a:pt x="23659" y="991095"/>
                  </a:lnTo>
                  <a:lnTo>
                    <a:pt x="33319" y="946812"/>
                  </a:lnTo>
                  <a:lnTo>
                    <a:pt x="44603" y="902907"/>
                  </a:lnTo>
                  <a:lnTo>
                    <a:pt x="57495" y="859451"/>
                  </a:lnTo>
                  <a:lnTo>
                    <a:pt x="71977" y="816500"/>
                  </a:lnTo>
                  <a:lnTo>
                    <a:pt x="88031" y="774107"/>
                  </a:lnTo>
                  <a:lnTo>
                    <a:pt x="105634" y="732335"/>
                  </a:lnTo>
                  <a:lnTo>
                    <a:pt x="124764" y="691239"/>
                  </a:lnTo>
                  <a:lnTo>
                    <a:pt x="145392" y="650878"/>
                  </a:lnTo>
                  <a:lnTo>
                    <a:pt x="167491" y="611301"/>
                  </a:lnTo>
                  <a:lnTo>
                    <a:pt x="191034" y="572563"/>
                  </a:lnTo>
                  <a:lnTo>
                    <a:pt x="215986" y="534720"/>
                  </a:lnTo>
                  <a:lnTo>
                    <a:pt x="242313" y="497820"/>
                  </a:lnTo>
                  <a:lnTo>
                    <a:pt x="269981" y="461917"/>
                  </a:lnTo>
                  <a:lnTo>
                    <a:pt x="298952" y="427053"/>
                  </a:lnTo>
                  <a:lnTo>
                    <a:pt x="329187" y="393280"/>
                  </a:lnTo>
                  <a:lnTo>
                    <a:pt x="360644" y="360644"/>
                  </a:lnTo>
                  <a:lnTo>
                    <a:pt x="393280" y="329187"/>
                  </a:lnTo>
                  <a:lnTo>
                    <a:pt x="427053" y="298952"/>
                  </a:lnTo>
                  <a:lnTo>
                    <a:pt x="461917" y="269981"/>
                  </a:lnTo>
                  <a:lnTo>
                    <a:pt x="497820" y="242313"/>
                  </a:lnTo>
                  <a:lnTo>
                    <a:pt x="534720" y="215986"/>
                  </a:lnTo>
                  <a:lnTo>
                    <a:pt x="572563" y="191034"/>
                  </a:lnTo>
                  <a:lnTo>
                    <a:pt x="611301" y="167491"/>
                  </a:lnTo>
                  <a:lnTo>
                    <a:pt x="650878" y="145392"/>
                  </a:lnTo>
                  <a:lnTo>
                    <a:pt x="691239" y="124764"/>
                  </a:lnTo>
                  <a:lnTo>
                    <a:pt x="732335" y="105634"/>
                  </a:lnTo>
                  <a:lnTo>
                    <a:pt x="774107" y="88031"/>
                  </a:lnTo>
                  <a:lnTo>
                    <a:pt x="816500" y="71977"/>
                  </a:lnTo>
                  <a:lnTo>
                    <a:pt x="859451" y="57495"/>
                  </a:lnTo>
                  <a:lnTo>
                    <a:pt x="902907" y="44603"/>
                  </a:lnTo>
                  <a:lnTo>
                    <a:pt x="946812" y="33319"/>
                  </a:lnTo>
                  <a:lnTo>
                    <a:pt x="991095" y="23659"/>
                  </a:lnTo>
                  <a:lnTo>
                    <a:pt x="1035708" y="15636"/>
                  </a:lnTo>
                  <a:lnTo>
                    <a:pt x="1080590" y="9260"/>
                  </a:lnTo>
                  <a:lnTo>
                    <a:pt x="1125673" y="4540"/>
                  </a:lnTo>
                  <a:lnTo>
                    <a:pt x="1170897" y="1483"/>
                  </a:lnTo>
                  <a:lnTo>
                    <a:pt x="1216205" y="92"/>
                  </a:lnTo>
                  <a:lnTo>
                    <a:pt x="1231315" y="0"/>
                  </a:lnTo>
                  <a:lnTo>
                    <a:pt x="1246425" y="92"/>
                  </a:lnTo>
                  <a:lnTo>
                    <a:pt x="1291734" y="1483"/>
                  </a:lnTo>
                  <a:lnTo>
                    <a:pt x="1336958" y="4540"/>
                  </a:lnTo>
                  <a:lnTo>
                    <a:pt x="1382041" y="9260"/>
                  </a:lnTo>
                  <a:lnTo>
                    <a:pt x="1426922" y="15636"/>
                  </a:lnTo>
                  <a:lnTo>
                    <a:pt x="1471535" y="23659"/>
                  </a:lnTo>
                  <a:lnTo>
                    <a:pt x="1515819" y="33319"/>
                  </a:lnTo>
                  <a:lnTo>
                    <a:pt x="1559723" y="44603"/>
                  </a:lnTo>
                  <a:lnTo>
                    <a:pt x="1603180" y="57495"/>
                  </a:lnTo>
                  <a:lnTo>
                    <a:pt x="1646131" y="71977"/>
                  </a:lnTo>
                  <a:lnTo>
                    <a:pt x="1688524" y="88031"/>
                  </a:lnTo>
                  <a:lnTo>
                    <a:pt x="1730296" y="105634"/>
                  </a:lnTo>
                  <a:lnTo>
                    <a:pt x="1771391" y="124764"/>
                  </a:lnTo>
                  <a:lnTo>
                    <a:pt x="1811753" y="145392"/>
                  </a:lnTo>
                  <a:lnTo>
                    <a:pt x="1851329" y="167491"/>
                  </a:lnTo>
                  <a:lnTo>
                    <a:pt x="1890067" y="191034"/>
                  </a:lnTo>
                  <a:lnTo>
                    <a:pt x="1927911" y="215986"/>
                  </a:lnTo>
                  <a:lnTo>
                    <a:pt x="1964810" y="242313"/>
                  </a:lnTo>
                  <a:lnTo>
                    <a:pt x="2000714" y="269981"/>
                  </a:lnTo>
                  <a:lnTo>
                    <a:pt x="2035577" y="298952"/>
                  </a:lnTo>
                  <a:lnTo>
                    <a:pt x="2069351" y="329187"/>
                  </a:lnTo>
                  <a:lnTo>
                    <a:pt x="2101989" y="360644"/>
                  </a:lnTo>
                  <a:lnTo>
                    <a:pt x="2133444" y="393280"/>
                  </a:lnTo>
                  <a:lnTo>
                    <a:pt x="2163678" y="427053"/>
                  </a:lnTo>
                  <a:lnTo>
                    <a:pt x="2192651" y="461917"/>
                  </a:lnTo>
                  <a:lnTo>
                    <a:pt x="2220318" y="497820"/>
                  </a:lnTo>
                  <a:lnTo>
                    <a:pt x="2246643" y="534720"/>
                  </a:lnTo>
                  <a:lnTo>
                    <a:pt x="2271596" y="572563"/>
                  </a:lnTo>
                  <a:lnTo>
                    <a:pt x="2295138" y="611301"/>
                  </a:lnTo>
                  <a:lnTo>
                    <a:pt x="2317237" y="650878"/>
                  </a:lnTo>
                  <a:lnTo>
                    <a:pt x="2337866" y="691239"/>
                  </a:lnTo>
                  <a:lnTo>
                    <a:pt x="2356997" y="732335"/>
                  </a:lnTo>
                  <a:lnTo>
                    <a:pt x="2374599" y="774107"/>
                  </a:lnTo>
                  <a:lnTo>
                    <a:pt x="2390653" y="816500"/>
                  </a:lnTo>
                  <a:lnTo>
                    <a:pt x="2405135" y="859451"/>
                  </a:lnTo>
                  <a:lnTo>
                    <a:pt x="2418029" y="902907"/>
                  </a:lnTo>
                  <a:lnTo>
                    <a:pt x="2429312" y="946812"/>
                  </a:lnTo>
                  <a:lnTo>
                    <a:pt x="2438970" y="991095"/>
                  </a:lnTo>
                  <a:lnTo>
                    <a:pt x="2446995" y="1035708"/>
                  </a:lnTo>
                  <a:lnTo>
                    <a:pt x="2453370" y="1080590"/>
                  </a:lnTo>
                  <a:lnTo>
                    <a:pt x="2458090" y="1125673"/>
                  </a:lnTo>
                  <a:lnTo>
                    <a:pt x="2461149" y="1170897"/>
                  </a:lnTo>
                  <a:lnTo>
                    <a:pt x="2462539" y="1216205"/>
                  </a:lnTo>
                  <a:lnTo>
                    <a:pt x="2462631" y="1231315"/>
                  </a:lnTo>
                  <a:lnTo>
                    <a:pt x="2462539" y="1246425"/>
                  </a:lnTo>
                  <a:lnTo>
                    <a:pt x="2461149" y="1291734"/>
                  </a:lnTo>
                  <a:lnTo>
                    <a:pt x="2458090" y="1336958"/>
                  </a:lnTo>
                  <a:lnTo>
                    <a:pt x="2453370" y="1382041"/>
                  </a:lnTo>
                  <a:lnTo>
                    <a:pt x="2446995" y="1426922"/>
                  </a:lnTo>
                  <a:lnTo>
                    <a:pt x="2438970" y="1471535"/>
                  </a:lnTo>
                  <a:lnTo>
                    <a:pt x="2429312" y="1515819"/>
                  </a:lnTo>
                  <a:lnTo>
                    <a:pt x="2418029" y="1559723"/>
                  </a:lnTo>
                  <a:lnTo>
                    <a:pt x="2405135" y="1603180"/>
                  </a:lnTo>
                  <a:lnTo>
                    <a:pt x="2390653" y="1646131"/>
                  </a:lnTo>
                  <a:lnTo>
                    <a:pt x="2374601" y="1688524"/>
                  </a:lnTo>
                  <a:lnTo>
                    <a:pt x="2356997" y="1730296"/>
                  </a:lnTo>
                  <a:lnTo>
                    <a:pt x="2337866" y="1771391"/>
                  </a:lnTo>
                  <a:lnTo>
                    <a:pt x="2317237" y="1811753"/>
                  </a:lnTo>
                  <a:lnTo>
                    <a:pt x="2295138" y="1851329"/>
                  </a:lnTo>
                  <a:lnTo>
                    <a:pt x="2271596" y="1890067"/>
                  </a:lnTo>
                  <a:lnTo>
                    <a:pt x="2246643" y="1927911"/>
                  </a:lnTo>
                  <a:lnTo>
                    <a:pt x="2220318" y="1964810"/>
                  </a:lnTo>
                  <a:lnTo>
                    <a:pt x="2192651" y="2000714"/>
                  </a:lnTo>
                  <a:lnTo>
                    <a:pt x="2163678" y="2035577"/>
                  </a:lnTo>
                  <a:lnTo>
                    <a:pt x="2133444" y="2069351"/>
                  </a:lnTo>
                  <a:lnTo>
                    <a:pt x="2101989" y="2101989"/>
                  </a:lnTo>
                  <a:lnTo>
                    <a:pt x="2069351" y="2133444"/>
                  </a:lnTo>
                  <a:lnTo>
                    <a:pt x="2035577" y="2163678"/>
                  </a:lnTo>
                  <a:lnTo>
                    <a:pt x="2000714" y="2192651"/>
                  </a:lnTo>
                  <a:lnTo>
                    <a:pt x="1964810" y="2220318"/>
                  </a:lnTo>
                  <a:lnTo>
                    <a:pt x="1927911" y="2246643"/>
                  </a:lnTo>
                  <a:lnTo>
                    <a:pt x="1890067" y="2271596"/>
                  </a:lnTo>
                  <a:lnTo>
                    <a:pt x="1851329" y="2295138"/>
                  </a:lnTo>
                  <a:lnTo>
                    <a:pt x="1811753" y="2317237"/>
                  </a:lnTo>
                  <a:lnTo>
                    <a:pt x="1771391" y="2337866"/>
                  </a:lnTo>
                  <a:lnTo>
                    <a:pt x="1730296" y="2356997"/>
                  </a:lnTo>
                  <a:lnTo>
                    <a:pt x="1688524" y="2374599"/>
                  </a:lnTo>
                  <a:lnTo>
                    <a:pt x="1646131" y="2390653"/>
                  </a:lnTo>
                  <a:lnTo>
                    <a:pt x="1603180" y="2405135"/>
                  </a:lnTo>
                  <a:lnTo>
                    <a:pt x="1559723" y="2418029"/>
                  </a:lnTo>
                  <a:lnTo>
                    <a:pt x="1515819" y="2429312"/>
                  </a:lnTo>
                  <a:lnTo>
                    <a:pt x="1471535" y="2438970"/>
                  </a:lnTo>
                  <a:lnTo>
                    <a:pt x="1426922" y="2446995"/>
                  </a:lnTo>
                  <a:lnTo>
                    <a:pt x="1382041" y="2453370"/>
                  </a:lnTo>
                  <a:lnTo>
                    <a:pt x="1336958" y="2458090"/>
                  </a:lnTo>
                  <a:lnTo>
                    <a:pt x="1291734" y="2461149"/>
                  </a:lnTo>
                  <a:lnTo>
                    <a:pt x="1246425" y="2462539"/>
                  </a:lnTo>
                  <a:lnTo>
                    <a:pt x="1231315" y="2462631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19"/>
          <p:cNvSpPr txBox="1"/>
          <p:nvPr>
            <p:ph type="title"/>
          </p:nvPr>
        </p:nvSpPr>
        <p:spPr>
          <a:xfrm>
            <a:off x="3780455" y="160950"/>
            <a:ext cx="4778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500">
            <a:spAutoFit/>
          </a:bodyPr>
          <a:lstStyle/>
          <a:p>
            <a:pPr indent="0" lvl="0" marL="12700" marR="0" rtl="0" algn="ctr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800">
                <a:solidFill>
                  <a:srgbClr val="262626"/>
                </a:solidFill>
                <a:highlight>
                  <a:srgbClr val="F08B33"/>
                </a:highlight>
              </a:rPr>
              <a:t>4 Pillars of Data Visualization</a:t>
            </a:r>
            <a:endParaRPr sz="2800">
              <a:highlight>
                <a:srgbClr val="F08B33"/>
              </a:highlight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3780450" y="933000"/>
            <a:ext cx="49437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55600" lvl="0" marL="4572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❏"/>
            </a:pPr>
            <a:r>
              <a:rPr b="1" i="0" lang="en" sz="20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Distribution</a:t>
            </a: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a single/two/three variable(s)</a:t>
            </a:r>
            <a:b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❏"/>
            </a:pPr>
            <a:r>
              <a:rPr b="1" i="0" lang="en" sz="20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Relationship</a:t>
            </a:r>
            <a:r>
              <a:rPr b="0" i="0" lang="en" sz="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between two/three variables</a:t>
            </a:r>
            <a:br>
              <a:rPr b="0" i="0" lang="en" sz="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20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55600" lvl="0" marL="4572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Char char="❏"/>
            </a:pPr>
            <a:r>
              <a:rPr b="1" i="0" lang="en" sz="20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r>
              <a:rPr b="0" i="0" lang="en" sz="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between different categories/individuals</a:t>
            </a:r>
            <a:br>
              <a:rPr b="0" i="0" lang="en" sz="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20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55600" lvl="0" marL="4572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Char char="❏"/>
            </a:pPr>
            <a:r>
              <a:rPr b="1" i="0" lang="en" sz="20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Composition</a:t>
            </a:r>
            <a:r>
              <a:rPr b="0" i="0" lang="en" sz="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a single/multiple variables</a:t>
            </a:r>
            <a:endParaRPr b="0" i="0" sz="20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/>
          <p:nvPr/>
        </p:nvSpPr>
        <p:spPr>
          <a:xfrm>
            <a:off x="4693234" y="0"/>
            <a:ext cx="4451033" cy="5143500"/>
          </a:xfrm>
          <a:custGeom>
            <a:rect b="b" l="l" r="r" t="t"/>
            <a:pathLst>
              <a:path extrusionOk="0" h="10287000" w="8902065">
                <a:moveTo>
                  <a:pt x="8901532" y="10287000"/>
                </a:moveTo>
                <a:lnTo>
                  <a:pt x="2473700" y="10287000"/>
                </a:lnTo>
                <a:lnTo>
                  <a:pt x="2449070" y="10267288"/>
                </a:lnTo>
                <a:lnTo>
                  <a:pt x="2407286" y="10233286"/>
                </a:lnTo>
                <a:lnTo>
                  <a:pt x="2365780" y="10198934"/>
                </a:lnTo>
                <a:lnTo>
                  <a:pt x="2324562" y="10164248"/>
                </a:lnTo>
                <a:lnTo>
                  <a:pt x="2283633" y="10129231"/>
                </a:lnTo>
                <a:lnTo>
                  <a:pt x="2242992" y="10093881"/>
                </a:lnTo>
                <a:lnTo>
                  <a:pt x="2202639" y="10058202"/>
                </a:lnTo>
                <a:lnTo>
                  <a:pt x="2162574" y="10022192"/>
                </a:lnTo>
                <a:lnTo>
                  <a:pt x="2122804" y="9985846"/>
                </a:lnTo>
                <a:lnTo>
                  <a:pt x="2083338" y="9949184"/>
                </a:lnTo>
                <a:lnTo>
                  <a:pt x="2044176" y="9912203"/>
                </a:lnTo>
                <a:lnTo>
                  <a:pt x="2005318" y="9874905"/>
                </a:lnTo>
                <a:lnTo>
                  <a:pt x="1966764" y="9837288"/>
                </a:lnTo>
                <a:lnTo>
                  <a:pt x="1928513" y="9799351"/>
                </a:lnTo>
                <a:lnTo>
                  <a:pt x="1890574" y="9761100"/>
                </a:lnTo>
                <a:lnTo>
                  <a:pt x="1852955" y="9722544"/>
                </a:lnTo>
                <a:lnTo>
                  <a:pt x="1815654" y="9683683"/>
                </a:lnTo>
                <a:lnTo>
                  <a:pt x="1778673" y="9644520"/>
                </a:lnTo>
                <a:lnTo>
                  <a:pt x="1742012" y="9605055"/>
                </a:lnTo>
                <a:lnTo>
                  <a:pt x="1705670" y="9565290"/>
                </a:lnTo>
                <a:lnTo>
                  <a:pt x="1669654" y="9525220"/>
                </a:lnTo>
                <a:lnTo>
                  <a:pt x="1633972" y="9484863"/>
                </a:lnTo>
                <a:lnTo>
                  <a:pt x="1598624" y="9444220"/>
                </a:lnTo>
                <a:lnTo>
                  <a:pt x="1563609" y="9403290"/>
                </a:lnTo>
                <a:lnTo>
                  <a:pt x="1528928" y="9362071"/>
                </a:lnTo>
                <a:lnTo>
                  <a:pt x="1494580" y="9320563"/>
                </a:lnTo>
                <a:lnTo>
                  <a:pt x="1460573" y="9278785"/>
                </a:lnTo>
                <a:lnTo>
                  <a:pt x="1426914" y="9236733"/>
                </a:lnTo>
                <a:lnTo>
                  <a:pt x="1393602" y="9194406"/>
                </a:lnTo>
                <a:lnTo>
                  <a:pt x="1360638" y="9151808"/>
                </a:lnTo>
                <a:lnTo>
                  <a:pt x="1328021" y="9108939"/>
                </a:lnTo>
                <a:lnTo>
                  <a:pt x="1295751" y="9065801"/>
                </a:lnTo>
                <a:lnTo>
                  <a:pt x="1263835" y="9022399"/>
                </a:lnTo>
                <a:lnTo>
                  <a:pt x="1232280" y="8978741"/>
                </a:lnTo>
                <a:lnTo>
                  <a:pt x="1201086" y="8934828"/>
                </a:lnTo>
                <a:lnTo>
                  <a:pt x="1170252" y="8890663"/>
                </a:lnTo>
                <a:lnTo>
                  <a:pt x="1139778" y="8846247"/>
                </a:lnTo>
                <a:lnTo>
                  <a:pt x="1109664" y="8801584"/>
                </a:lnTo>
                <a:lnTo>
                  <a:pt x="1079917" y="8756665"/>
                </a:lnTo>
                <a:lnTo>
                  <a:pt x="1050542" y="8711510"/>
                </a:lnTo>
                <a:lnTo>
                  <a:pt x="1021539" y="8666120"/>
                </a:lnTo>
                <a:lnTo>
                  <a:pt x="992909" y="8620495"/>
                </a:lnTo>
                <a:lnTo>
                  <a:pt x="964650" y="8574636"/>
                </a:lnTo>
                <a:lnTo>
                  <a:pt x="936764" y="8528543"/>
                </a:lnTo>
                <a:lnTo>
                  <a:pt x="909257" y="8482214"/>
                </a:lnTo>
                <a:lnTo>
                  <a:pt x="882133" y="8435669"/>
                </a:lnTo>
                <a:lnTo>
                  <a:pt x="855393" y="8388909"/>
                </a:lnTo>
                <a:lnTo>
                  <a:pt x="829036" y="8341934"/>
                </a:lnTo>
                <a:lnTo>
                  <a:pt x="803063" y="8294744"/>
                </a:lnTo>
                <a:lnTo>
                  <a:pt x="777473" y="8247339"/>
                </a:lnTo>
                <a:lnTo>
                  <a:pt x="752271" y="8199725"/>
                </a:lnTo>
                <a:lnTo>
                  <a:pt x="727463" y="8151911"/>
                </a:lnTo>
                <a:lnTo>
                  <a:pt x="703049" y="8103898"/>
                </a:lnTo>
                <a:lnTo>
                  <a:pt x="679029" y="8055688"/>
                </a:lnTo>
                <a:lnTo>
                  <a:pt x="655402" y="8007281"/>
                </a:lnTo>
                <a:lnTo>
                  <a:pt x="632169" y="7958680"/>
                </a:lnTo>
                <a:lnTo>
                  <a:pt x="609334" y="7909881"/>
                </a:lnTo>
                <a:lnTo>
                  <a:pt x="586902" y="7860906"/>
                </a:lnTo>
                <a:lnTo>
                  <a:pt x="564873" y="7811754"/>
                </a:lnTo>
                <a:lnTo>
                  <a:pt x="543247" y="7762424"/>
                </a:lnTo>
                <a:lnTo>
                  <a:pt x="522023" y="7712915"/>
                </a:lnTo>
                <a:lnTo>
                  <a:pt x="501203" y="7663227"/>
                </a:lnTo>
                <a:lnTo>
                  <a:pt x="480791" y="7613370"/>
                </a:lnTo>
                <a:lnTo>
                  <a:pt x="460789" y="7563354"/>
                </a:lnTo>
                <a:lnTo>
                  <a:pt x="441198" y="7513179"/>
                </a:lnTo>
                <a:lnTo>
                  <a:pt x="422019" y="7462844"/>
                </a:lnTo>
                <a:lnTo>
                  <a:pt x="403251" y="7412348"/>
                </a:lnTo>
                <a:lnTo>
                  <a:pt x="384895" y="7361690"/>
                </a:lnTo>
                <a:lnTo>
                  <a:pt x="366952" y="7310894"/>
                </a:lnTo>
                <a:lnTo>
                  <a:pt x="349429" y="7259958"/>
                </a:lnTo>
                <a:lnTo>
                  <a:pt x="332324" y="7208883"/>
                </a:lnTo>
                <a:lnTo>
                  <a:pt x="315637" y="7157670"/>
                </a:lnTo>
                <a:lnTo>
                  <a:pt x="299369" y="7106320"/>
                </a:lnTo>
                <a:lnTo>
                  <a:pt x="283519" y="7054832"/>
                </a:lnTo>
                <a:lnTo>
                  <a:pt x="268092" y="7003217"/>
                </a:lnTo>
                <a:lnTo>
                  <a:pt x="253089" y="6951484"/>
                </a:lnTo>
                <a:lnTo>
                  <a:pt x="238510" y="6899632"/>
                </a:lnTo>
                <a:lnTo>
                  <a:pt x="224357" y="6847662"/>
                </a:lnTo>
                <a:lnTo>
                  <a:pt x="210628" y="6795573"/>
                </a:lnTo>
                <a:lnTo>
                  <a:pt x="197325" y="6743366"/>
                </a:lnTo>
                <a:lnTo>
                  <a:pt x="184448" y="6691051"/>
                </a:lnTo>
                <a:lnTo>
                  <a:pt x="172002" y="6638640"/>
                </a:lnTo>
                <a:lnTo>
                  <a:pt x="159985" y="6586135"/>
                </a:lnTo>
                <a:lnTo>
                  <a:pt x="148399" y="6533534"/>
                </a:lnTo>
                <a:lnTo>
                  <a:pt x="137242" y="6480841"/>
                </a:lnTo>
                <a:lnTo>
                  <a:pt x="126516" y="6428054"/>
                </a:lnTo>
                <a:lnTo>
                  <a:pt x="116222" y="6375171"/>
                </a:lnTo>
                <a:lnTo>
                  <a:pt x="106362" y="6322213"/>
                </a:lnTo>
                <a:lnTo>
                  <a:pt x="96936" y="6269180"/>
                </a:lnTo>
                <a:lnTo>
                  <a:pt x="87945" y="6216073"/>
                </a:lnTo>
                <a:lnTo>
                  <a:pt x="79388" y="6162891"/>
                </a:lnTo>
                <a:lnTo>
                  <a:pt x="71265" y="6109634"/>
                </a:lnTo>
                <a:lnTo>
                  <a:pt x="63578" y="6056303"/>
                </a:lnTo>
                <a:lnTo>
                  <a:pt x="56329" y="6002922"/>
                </a:lnTo>
                <a:lnTo>
                  <a:pt x="49517" y="5949490"/>
                </a:lnTo>
                <a:lnTo>
                  <a:pt x="43142" y="5896005"/>
                </a:lnTo>
                <a:lnTo>
                  <a:pt x="37205" y="5842466"/>
                </a:lnTo>
                <a:lnTo>
                  <a:pt x="31705" y="5788871"/>
                </a:lnTo>
                <a:lnTo>
                  <a:pt x="26644" y="5735242"/>
                </a:lnTo>
                <a:lnTo>
                  <a:pt x="22022" y="5681575"/>
                </a:lnTo>
                <a:lnTo>
                  <a:pt x="17840" y="5627873"/>
                </a:lnTo>
                <a:lnTo>
                  <a:pt x="14097" y="5574139"/>
                </a:lnTo>
                <a:lnTo>
                  <a:pt x="10794" y="5520374"/>
                </a:lnTo>
                <a:lnTo>
                  <a:pt x="7931" y="5466580"/>
                </a:lnTo>
                <a:lnTo>
                  <a:pt x="5507" y="5412755"/>
                </a:lnTo>
                <a:lnTo>
                  <a:pt x="3524" y="5358921"/>
                </a:lnTo>
                <a:lnTo>
                  <a:pt x="1982" y="5305079"/>
                </a:lnTo>
                <a:lnTo>
                  <a:pt x="881" y="5251227"/>
                </a:lnTo>
                <a:lnTo>
                  <a:pt x="220" y="5197367"/>
                </a:lnTo>
                <a:lnTo>
                  <a:pt x="0" y="5143498"/>
                </a:lnTo>
                <a:lnTo>
                  <a:pt x="220" y="5089630"/>
                </a:lnTo>
                <a:lnTo>
                  <a:pt x="881" y="5035770"/>
                </a:lnTo>
                <a:lnTo>
                  <a:pt x="1982" y="4981918"/>
                </a:lnTo>
                <a:lnTo>
                  <a:pt x="3524" y="4928076"/>
                </a:lnTo>
                <a:lnTo>
                  <a:pt x="5507" y="4874242"/>
                </a:lnTo>
                <a:lnTo>
                  <a:pt x="7931" y="4820417"/>
                </a:lnTo>
                <a:lnTo>
                  <a:pt x="10794" y="4766623"/>
                </a:lnTo>
                <a:lnTo>
                  <a:pt x="14097" y="4712858"/>
                </a:lnTo>
                <a:lnTo>
                  <a:pt x="17840" y="4659123"/>
                </a:lnTo>
                <a:lnTo>
                  <a:pt x="22022" y="4605422"/>
                </a:lnTo>
                <a:lnTo>
                  <a:pt x="26644" y="4551755"/>
                </a:lnTo>
                <a:lnTo>
                  <a:pt x="31705" y="4498126"/>
                </a:lnTo>
                <a:lnTo>
                  <a:pt x="37205" y="4444531"/>
                </a:lnTo>
                <a:lnTo>
                  <a:pt x="43142" y="4390992"/>
                </a:lnTo>
                <a:lnTo>
                  <a:pt x="49517" y="4337507"/>
                </a:lnTo>
                <a:lnTo>
                  <a:pt x="56329" y="4284075"/>
                </a:lnTo>
                <a:lnTo>
                  <a:pt x="63578" y="4230694"/>
                </a:lnTo>
                <a:lnTo>
                  <a:pt x="71265" y="4177362"/>
                </a:lnTo>
                <a:lnTo>
                  <a:pt x="79388" y="4124106"/>
                </a:lnTo>
                <a:lnTo>
                  <a:pt x="87945" y="4070924"/>
                </a:lnTo>
                <a:lnTo>
                  <a:pt x="96936" y="4017817"/>
                </a:lnTo>
                <a:lnTo>
                  <a:pt x="106362" y="3964784"/>
                </a:lnTo>
                <a:lnTo>
                  <a:pt x="116222" y="3911826"/>
                </a:lnTo>
                <a:lnTo>
                  <a:pt x="126516" y="3858943"/>
                </a:lnTo>
                <a:lnTo>
                  <a:pt x="137242" y="3806156"/>
                </a:lnTo>
                <a:lnTo>
                  <a:pt x="148399" y="3753462"/>
                </a:lnTo>
                <a:lnTo>
                  <a:pt x="159985" y="3700862"/>
                </a:lnTo>
                <a:lnTo>
                  <a:pt x="172002" y="3648356"/>
                </a:lnTo>
                <a:lnTo>
                  <a:pt x="184448" y="3595946"/>
                </a:lnTo>
                <a:lnTo>
                  <a:pt x="197325" y="3543631"/>
                </a:lnTo>
                <a:lnTo>
                  <a:pt x="210628" y="3491424"/>
                </a:lnTo>
                <a:lnTo>
                  <a:pt x="224357" y="3439335"/>
                </a:lnTo>
                <a:lnTo>
                  <a:pt x="238510" y="3387364"/>
                </a:lnTo>
                <a:lnTo>
                  <a:pt x="253089" y="3335513"/>
                </a:lnTo>
                <a:lnTo>
                  <a:pt x="268092" y="3283779"/>
                </a:lnTo>
                <a:lnTo>
                  <a:pt x="283519" y="3232165"/>
                </a:lnTo>
                <a:lnTo>
                  <a:pt x="299369" y="3180677"/>
                </a:lnTo>
                <a:lnTo>
                  <a:pt x="315637" y="3129327"/>
                </a:lnTo>
                <a:lnTo>
                  <a:pt x="332324" y="3078114"/>
                </a:lnTo>
                <a:lnTo>
                  <a:pt x="349429" y="3027039"/>
                </a:lnTo>
                <a:lnTo>
                  <a:pt x="366952" y="2976103"/>
                </a:lnTo>
                <a:lnTo>
                  <a:pt x="384895" y="2925307"/>
                </a:lnTo>
                <a:lnTo>
                  <a:pt x="403251" y="2874649"/>
                </a:lnTo>
                <a:lnTo>
                  <a:pt x="422019" y="2824153"/>
                </a:lnTo>
                <a:lnTo>
                  <a:pt x="441198" y="2773817"/>
                </a:lnTo>
                <a:lnTo>
                  <a:pt x="460789" y="2723642"/>
                </a:lnTo>
                <a:lnTo>
                  <a:pt x="480791" y="2673627"/>
                </a:lnTo>
                <a:lnTo>
                  <a:pt x="501203" y="2623770"/>
                </a:lnTo>
                <a:lnTo>
                  <a:pt x="522023" y="2574082"/>
                </a:lnTo>
                <a:lnTo>
                  <a:pt x="543247" y="2524573"/>
                </a:lnTo>
                <a:lnTo>
                  <a:pt x="564873" y="2475243"/>
                </a:lnTo>
                <a:lnTo>
                  <a:pt x="586902" y="2426091"/>
                </a:lnTo>
                <a:lnTo>
                  <a:pt x="609334" y="2377115"/>
                </a:lnTo>
                <a:lnTo>
                  <a:pt x="632169" y="2328316"/>
                </a:lnTo>
                <a:lnTo>
                  <a:pt x="655402" y="2279715"/>
                </a:lnTo>
                <a:lnTo>
                  <a:pt x="679029" y="2231309"/>
                </a:lnTo>
                <a:lnTo>
                  <a:pt x="703049" y="2183098"/>
                </a:lnTo>
                <a:lnTo>
                  <a:pt x="727463" y="2135086"/>
                </a:lnTo>
                <a:lnTo>
                  <a:pt x="752271" y="2087272"/>
                </a:lnTo>
                <a:lnTo>
                  <a:pt x="777473" y="2039658"/>
                </a:lnTo>
                <a:lnTo>
                  <a:pt x="803063" y="1992244"/>
                </a:lnTo>
                <a:lnTo>
                  <a:pt x="829036" y="1945051"/>
                </a:lnTo>
                <a:lnTo>
                  <a:pt x="855393" y="1898078"/>
                </a:lnTo>
                <a:lnTo>
                  <a:pt x="882133" y="1851322"/>
                </a:lnTo>
                <a:lnTo>
                  <a:pt x="909257" y="1804781"/>
                </a:lnTo>
                <a:lnTo>
                  <a:pt x="936764" y="1758453"/>
                </a:lnTo>
                <a:lnTo>
                  <a:pt x="964650" y="1712361"/>
                </a:lnTo>
                <a:lnTo>
                  <a:pt x="992909" y="1666502"/>
                </a:lnTo>
                <a:lnTo>
                  <a:pt x="1021539" y="1620877"/>
                </a:lnTo>
                <a:lnTo>
                  <a:pt x="1050542" y="1575486"/>
                </a:lnTo>
                <a:lnTo>
                  <a:pt x="1079917" y="1530332"/>
                </a:lnTo>
                <a:lnTo>
                  <a:pt x="1109664" y="1485413"/>
                </a:lnTo>
                <a:lnTo>
                  <a:pt x="1139778" y="1440750"/>
                </a:lnTo>
                <a:lnTo>
                  <a:pt x="1170252" y="1396334"/>
                </a:lnTo>
                <a:lnTo>
                  <a:pt x="1201086" y="1352169"/>
                </a:lnTo>
                <a:lnTo>
                  <a:pt x="1232280" y="1308256"/>
                </a:lnTo>
                <a:lnTo>
                  <a:pt x="1263835" y="1264598"/>
                </a:lnTo>
                <a:lnTo>
                  <a:pt x="1295751" y="1221196"/>
                </a:lnTo>
                <a:lnTo>
                  <a:pt x="1328021" y="1178058"/>
                </a:lnTo>
                <a:lnTo>
                  <a:pt x="1360638" y="1135190"/>
                </a:lnTo>
                <a:lnTo>
                  <a:pt x="1393602" y="1092592"/>
                </a:lnTo>
                <a:lnTo>
                  <a:pt x="1426914" y="1050266"/>
                </a:lnTo>
                <a:lnTo>
                  <a:pt x="1460573" y="1008211"/>
                </a:lnTo>
                <a:lnTo>
                  <a:pt x="1494580" y="966426"/>
                </a:lnTo>
                <a:lnTo>
                  <a:pt x="1528928" y="924920"/>
                </a:lnTo>
                <a:lnTo>
                  <a:pt x="1563609" y="883703"/>
                </a:lnTo>
                <a:lnTo>
                  <a:pt x="1598624" y="842774"/>
                </a:lnTo>
                <a:lnTo>
                  <a:pt x="1633972" y="802133"/>
                </a:lnTo>
                <a:lnTo>
                  <a:pt x="1669654" y="761780"/>
                </a:lnTo>
                <a:lnTo>
                  <a:pt x="1705670" y="721715"/>
                </a:lnTo>
                <a:lnTo>
                  <a:pt x="1742012" y="681944"/>
                </a:lnTo>
                <a:lnTo>
                  <a:pt x="1778673" y="642478"/>
                </a:lnTo>
                <a:lnTo>
                  <a:pt x="1815654" y="603316"/>
                </a:lnTo>
                <a:lnTo>
                  <a:pt x="1852955" y="564458"/>
                </a:lnTo>
                <a:lnTo>
                  <a:pt x="1890574" y="525904"/>
                </a:lnTo>
                <a:lnTo>
                  <a:pt x="1928513" y="487654"/>
                </a:lnTo>
                <a:lnTo>
                  <a:pt x="1966764" y="449715"/>
                </a:lnTo>
                <a:lnTo>
                  <a:pt x="2005318" y="412095"/>
                </a:lnTo>
                <a:lnTo>
                  <a:pt x="2044176" y="374795"/>
                </a:lnTo>
                <a:lnTo>
                  <a:pt x="2083338" y="337814"/>
                </a:lnTo>
                <a:lnTo>
                  <a:pt x="2122804" y="301152"/>
                </a:lnTo>
                <a:lnTo>
                  <a:pt x="2162574" y="264810"/>
                </a:lnTo>
                <a:lnTo>
                  <a:pt x="2202639" y="228795"/>
                </a:lnTo>
                <a:lnTo>
                  <a:pt x="2242992" y="193113"/>
                </a:lnTo>
                <a:lnTo>
                  <a:pt x="2283633" y="157764"/>
                </a:lnTo>
                <a:lnTo>
                  <a:pt x="2324562" y="122750"/>
                </a:lnTo>
                <a:lnTo>
                  <a:pt x="2365780" y="88068"/>
                </a:lnTo>
                <a:lnTo>
                  <a:pt x="2407286" y="53721"/>
                </a:lnTo>
                <a:lnTo>
                  <a:pt x="2449070" y="19714"/>
                </a:lnTo>
                <a:lnTo>
                  <a:pt x="2473702" y="0"/>
                </a:lnTo>
                <a:lnTo>
                  <a:pt x="8901532" y="0"/>
                </a:lnTo>
                <a:lnTo>
                  <a:pt x="8901532" y="10287000"/>
                </a:lnTo>
                <a:close/>
              </a:path>
            </a:pathLst>
          </a:custGeom>
          <a:solidFill>
            <a:srgbClr val="48A8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4896300" y="2312700"/>
            <a:ext cx="4077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139700" lvl="0" marL="1270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400" u="none" cap="none" strike="noStrik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 Visualization</a:t>
            </a:r>
            <a:endParaRPr b="1" i="0" sz="4400" u="none" cap="none" strike="noStrike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139700" lvl="0" marL="1270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4400" u="none" cap="none" strike="noStrik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II</a:t>
            </a:r>
            <a:endParaRPr b="1" i="0" sz="4400" u="none" cap="none" strike="noStrike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1032100" y="2808263"/>
            <a:ext cx="2917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375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Intermediate Plotting:</a:t>
            </a:r>
            <a:b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4 Pillars of Data Visualization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32110" y="1405625"/>
            <a:ext cx="2961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375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Review Materi Sebelumnya</a:t>
            </a:r>
            <a:endParaRPr b="0" i="0" sz="1400" u="none" cap="none" strike="noStrike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51525" y="1312183"/>
            <a:ext cx="408622" cy="408622"/>
          </a:xfrm>
          <a:custGeom>
            <a:rect b="b" l="l" r="r" t="t"/>
            <a:pathLst>
              <a:path extrusionOk="0" h="817244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585947" y="1312203"/>
            <a:ext cx="106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451513" y="2069729"/>
            <a:ext cx="408622" cy="408622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550990" y="2134614"/>
            <a:ext cx="14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0" y="4562810"/>
            <a:ext cx="5955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1053561" y="3582350"/>
            <a:ext cx="3196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375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Hands-On: </a:t>
            </a:r>
            <a:endParaRPr b="0" i="0" sz="1400" u="none" cap="none" strike="noStrike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2700" marR="0" rtl="0" algn="l">
              <a:lnSpc>
                <a:spcPct val="1375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Data Visualization with Seaborn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1031948" y="2163188"/>
            <a:ext cx="2961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375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Pengenalan Seaborn</a:t>
            </a:r>
            <a:endParaRPr b="0" i="0" sz="1400" u="none" cap="none" strike="noStrike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451525" y="2862845"/>
            <a:ext cx="408622" cy="408622"/>
          </a:xfrm>
          <a:custGeom>
            <a:rect b="b" l="l" r="r" t="t"/>
            <a:pathLst>
              <a:path extrusionOk="0" h="817244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602722" y="2897391"/>
            <a:ext cx="106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451513" y="3655967"/>
            <a:ext cx="408622" cy="408622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584690" y="3690514"/>
            <a:ext cx="14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8549182" y="4562810"/>
            <a:ext cx="5949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50" y="453875"/>
            <a:ext cx="7093199" cy="4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/>
          <p:nvPr/>
        </p:nvSpPr>
        <p:spPr>
          <a:xfrm>
            <a:off x="8549182" y="4562810"/>
            <a:ext cx="5949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50" y="443444"/>
            <a:ext cx="7623925" cy="417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/>
          <p:nvPr/>
        </p:nvSpPr>
        <p:spPr>
          <a:xfrm>
            <a:off x="8549182" y="4562810"/>
            <a:ext cx="5949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50" y="448625"/>
            <a:ext cx="7946225" cy="44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/>
          <p:nvPr/>
        </p:nvSpPr>
        <p:spPr>
          <a:xfrm>
            <a:off x="8549182" y="4562810"/>
            <a:ext cx="5949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50" y="453699"/>
            <a:ext cx="7498825" cy="44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4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369" name="Google Shape;369;p24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4"/>
          <p:cNvSpPr/>
          <p:nvPr/>
        </p:nvSpPr>
        <p:spPr>
          <a:xfrm>
            <a:off x="8549182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 txBox="1"/>
          <p:nvPr>
            <p:ph idx="1" type="body"/>
          </p:nvPr>
        </p:nvSpPr>
        <p:spPr>
          <a:xfrm>
            <a:off x="4105825" y="1779900"/>
            <a:ext cx="48753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Saatnya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Hands-On Coding!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5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379" name="Google Shape;379;p25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/>
          <p:nvPr/>
        </p:nvSpPr>
        <p:spPr>
          <a:xfrm>
            <a:off x="8549182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 txBox="1"/>
          <p:nvPr>
            <p:ph idx="1" type="body"/>
          </p:nvPr>
        </p:nvSpPr>
        <p:spPr>
          <a:xfrm>
            <a:off x="4105825" y="1779900"/>
            <a:ext cx="4875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Any Questions ?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4968834" y="3"/>
            <a:ext cx="4175442" cy="5143609"/>
            <a:chOff x="9937669" y="6"/>
            <a:chExt cx="8350884" cy="10287217"/>
          </a:xfrm>
        </p:grpSpPr>
        <p:sp>
          <p:nvSpPr>
            <p:cNvPr id="389" name="Google Shape;389;p26"/>
            <p:cNvSpPr/>
            <p:nvPr/>
          </p:nvSpPr>
          <p:spPr>
            <a:xfrm>
              <a:off x="9937669" y="6"/>
              <a:ext cx="8350884" cy="10287000"/>
            </a:xfrm>
            <a:custGeom>
              <a:rect b="b" l="l" r="r" t="t"/>
              <a:pathLst>
                <a:path extrusionOk="0" h="10287000" w="8350884">
                  <a:moveTo>
                    <a:pt x="8350331" y="10286994"/>
                  </a:moveTo>
                  <a:lnTo>
                    <a:pt x="0" y="10286994"/>
                  </a:lnTo>
                  <a:lnTo>
                    <a:pt x="0" y="0"/>
                  </a:lnTo>
                  <a:lnTo>
                    <a:pt x="8350331" y="0"/>
                  </a:lnTo>
                  <a:lnTo>
                    <a:pt x="8350331" y="10286994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9944099" y="6"/>
              <a:ext cx="8343900" cy="10287000"/>
            </a:xfrm>
            <a:custGeom>
              <a:rect b="b" l="l" r="r" t="t"/>
              <a:pathLst>
                <a:path extrusionOk="0" h="10287000" w="8343900">
                  <a:moveTo>
                    <a:pt x="0" y="4580800"/>
                  </a:moveTo>
                  <a:lnTo>
                    <a:pt x="0" y="0"/>
                  </a:lnTo>
                  <a:lnTo>
                    <a:pt x="88899" y="344"/>
                  </a:lnTo>
                  <a:lnTo>
                    <a:pt x="165099" y="1377"/>
                  </a:lnTo>
                  <a:lnTo>
                    <a:pt x="253999" y="3096"/>
                  </a:lnTo>
                  <a:lnTo>
                    <a:pt x="342899" y="5498"/>
                  </a:lnTo>
                  <a:lnTo>
                    <a:pt x="419099" y="8580"/>
                  </a:lnTo>
                  <a:lnTo>
                    <a:pt x="507999" y="12339"/>
                  </a:lnTo>
                  <a:lnTo>
                    <a:pt x="596899" y="16773"/>
                  </a:lnTo>
                  <a:lnTo>
                    <a:pt x="673099" y="21880"/>
                  </a:lnTo>
                  <a:lnTo>
                    <a:pt x="761999" y="27657"/>
                  </a:lnTo>
                  <a:lnTo>
                    <a:pt x="838199" y="34100"/>
                  </a:lnTo>
                  <a:lnTo>
                    <a:pt x="927099" y="41208"/>
                  </a:lnTo>
                  <a:lnTo>
                    <a:pt x="1015999" y="48977"/>
                  </a:lnTo>
                  <a:lnTo>
                    <a:pt x="1092199" y="57406"/>
                  </a:lnTo>
                  <a:lnTo>
                    <a:pt x="1181099" y="66491"/>
                  </a:lnTo>
                  <a:lnTo>
                    <a:pt x="1257299" y="76230"/>
                  </a:lnTo>
                  <a:lnTo>
                    <a:pt x="1346199" y="86620"/>
                  </a:lnTo>
                  <a:lnTo>
                    <a:pt x="1422399" y="97658"/>
                  </a:lnTo>
                  <a:lnTo>
                    <a:pt x="1511299" y="109342"/>
                  </a:lnTo>
                  <a:lnTo>
                    <a:pt x="1587499" y="121670"/>
                  </a:lnTo>
                  <a:lnTo>
                    <a:pt x="1663699" y="134638"/>
                  </a:lnTo>
                  <a:lnTo>
                    <a:pt x="1752599" y="148244"/>
                  </a:lnTo>
                  <a:lnTo>
                    <a:pt x="1828799" y="162485"/>
                  </a:lnTo>
                  <a:lnTo>
                    <a:pt x="1917699" y="177359"/>
                  </a:lnTo>
                  <a:lnTo>
                    <a:pt x="1993899" y="192862"/>
                  </a:lnTo>
                  <a:lnTo>
                    <a:pt x="2070099" y="208993"/>
                  </a:lnTo>
                  <a:lnTo>
                    <a:pt x="2158999" y="225749"/>
                  </a:lnTo>
                  <a:lnTo>
                    <a:pt x="2235199" y="243127"/>
                  </a:lnTo>
                  <a:lnTo>
                    <a:pt x="2311399" y="261124"/>
                  </a:lnTo>
                  <a:lnTo>
                    <a:pt x="2387599" y="279737"/>
                  </a:lnTo>
                  <a:lnTo>
                    <a:pt x="2476499" y="298965"/>
                  </a:lnTo>
                  <a:lnTo>
                    <a:pt x="2552699" y="318804"/>
                  </a:lnTo>
                  <a:lnTo>
                    <a:pt x="2628899" y="339252"/>
                  </a:lnTo>
                  <a:lnTo>
                    <a:pt x="2705099" y="360306"/>
                  </a:lnTo>
                  <a:lnTo>
                    <a:pt x="2781299" y="381964"/>
                  </a:lnTo>
                  <a:lnTo>
                    <a:pt x="2870199" y="404223"/>
                  </a:lnTo>
                  <a:lnTo>
                    <a:pt x="2946399" y="427079"/>
                  </a:lnTo>
                  <a:lnTo>
                    <a:pt x="3022599" y="450531"/>
                  </a:lnTo>
                  <a:lnTo>
                    <a:pt x="3098799" y="474576"/>
                  </a:lnTo>
                  <a:lnTo>
                    <a:pt x="3174999" y="499212"/>
                  </a:lnTo>
                  <a:lnTo>
                    <a:pt x="3251199" y="524435"/>
                  </a:lnTo>
                  <a:lnTo>
                    <a:pt x="3327399" y="550242"/>
                  </a:lnTo>
                  <a:lnTo>
                    <a:pt x="3403599" y="576632"/>
                  </a:lnTo>
                  <a:lnTo>
                    <a:pt x="3479799" y="603602"/>
                  </a:lnTo>
                  <a:lnTo>
                    <a:pt x="3555999" y="631149"/>
                  </a:lnTo>
                  <a:lnTo>
                    <a:pt x="3632199" y="659270"/>
                  </a:lnTo>
                  <a:lnTo>
                    <a:pt x="3708399" y="687963"/>
                  </a:lnTo>
                  <a:lnTo>
                    <a:pt x="3784599" y="717225"/>
                  </a:lnTo>
                  <a:lnTo>
                    <a:pt x="3860799" y="747053"/>
                  </a:lnTo>
                  <a:lnTo>
                    <a:pt x="3924299" y="777445"/>
                  </a:lnTo>
                  <a:lnTo>
                    <a:pt x="4000499" y="808399"/>
                  </a:lnTo>
                  <a:lnTo>
                    <a:pt x="4076699" y="839910"/>
                  </a:lnTo>
                  <a:lnTo>
                    <a:pt x="4152899" y="871978"/>
                  </a:lnTo>
                  <a:lnTo>
                    <a:pt x="4229099" y="904599"/>
                  </a:lnTo>
                  <a:lnTo>
                    <a:pt x="4292599" y="937770"/>
                  </a:lnTo>
                  <a:lnTo>
                    <a:pt x="4368799" y="971489"/>
                  </a:lnTo>
                  <a:lnTo>
                    <a:pt x="4444999" y="1005753"/>
                  </a:lnTo>
                  <a:lnTo>
                    <a:pt x="4508499" y="1040560"/>
                  </a:lnTo>
                  <a:lnTo>
                    <a:pt x="4584699" y="1075907"/>
                  </a:lnTo>
                  <a:lnTo>
                    <a:pt x="4660899" y="1111791"/>
                  </a:lnTo>
                  <a:lnTo>
                    <a:pt x="4724399" y="1148210"/>
                  </a:lnTo>
                  <a:lnTo>
                    <a:pt x="4800599" y="1185161"/>
                  </a:lnTo>
                  <a:lnTo>
                    <a:pt x="4864099" y="1222641"/>
                  </a:lnTo>
                  <a:lnTo>
                    <a:pt x="4940299" y="1260648"/>
                  </a:lnTo>
                  <a:lnTo>
                    <a:pt x="5003799" y="1299179"/>
                  </a:lnTo>
                  <a:lnTo>
                    <a:pt x="5079999" y="1338231"/>
                  </a:lnTo>
                  <a:lnTo>
                    <a:pt x="5143499" y="1377802"/>
                  </a:lnTo>
                  <a:lnTo>
                    <a:pt x="5219699" y="1417890"/>
                  </a:lnTo>
                  <a:lnTo>
                    <a:pt x="5283199" y="1458490"/>
                  </a:lnTo>
                  <a:lnTo>
                    <a:pt x="5346699" y="1499602"/>
                  </a:lnTo>
                  <a:lnTo>
                    <a:pt x="5422899" y="1541221"/>
                  </a:lnTo>
                  <a:lnTo>
                    <a:pt x="5486399" y="1583347"/>
                  </a:lnTo>
                  <a:lnTo>
                    <a:pt x="5549899" y="1625975"/>
                  </a:lnTo>
                  <a:lnTo>
                    <a:pt x="5613399" y="1669103"/>
                  </a:lnTo>
                  <a:lnTo>
                    <a:pt x="5689599" y="1712729"/>
                  </a:lnTo>
                  <a:lnTo>
                    <a:pt x="5753099" y="1756850"/>
                  </a:lnTo>
                  <a:lnTo>
                    <a:pt x="5816599" y="1801463"/>
                  </a:lnTo>
                  <a:lnTo>
                    <a:pt x="5880099" y="1846566"/>
                  </a:lnTo>
                  <a:lnTo>
                    <a:pt x="5943599" y="1892155"/>
                  </a:lnTo>
                  <a:lnTo>
                    <a:pt x="6007099" y="1938230"/>
                  </a:lnTo>
                  <a:lnTo>
                    <a:pt x="6070599" y="1984785"/>
                  </a:lnTo>
                  <a:lnTo>
                    <a:pt x="6134099" y="2031820"/>
                  </a:lnTo>
                  <a:lnTo>
                    <a:pt x="6197599" y="2079331"/>
                  </a:lnTo>
                  <a:lnTo>
                    <a:pt x="6261099" y="2127316"/>
                  </a:lnTo>
                  <a:lnTo>
                    <a:pt x="6324599" y="2175773"/>
                  </a:lnTo>
                  <a:lnTo>
                    <a:pt x="6388099" y="2224697"/>
                  </a:lnTo>
                  <a:lnTo>
                    <a:pt x="6451599" y="2274088"/>
                  </a:lnTo>
                  <a:lnTo>
                    <a:pt x="6515099" y="2323941"/>
                  </a:lnTo>
                  <a:lnTo>
                    <a:pt x="6578599" y="2374255"/>
                  </a:lnTo>
                  <a:lnTo>
                    <a:pt x="6629399" y="2425027"/>
                  </a:lnTo>
                  <a:lnTo>
                    <a:pt x="6692899" y="2476254"/>
                  </a:lnTo>
                  <a:lnTo>
                    <a:pt x="6756399" y="2527934"/>
                  </a:lnTo>
                  <a:lnTo>
                    <a:pt x="6819899" y="2580064"/>
                  </a:lnTo>
                  <a:lnTo>
                    <a:pt x="6870699" y="2632641"/>
                  </a:lnTo>
                  <a:lnTo>
                    <a:pt x="6934199" y="2685662"/>
                  </a:lnTo>
                  <a:lnTo>
                    <a:pt x="6984999" y="2739126"/>
                  </a:lnTo>
                  <a:lnTo>
                    <a:pt x="7048499" y="2793029"/>
                  </a:lnTo>
                  <a:lnTo>
                    <a:pt x="7099299" y="2847369"/>
                  </a:lnTo>
                  <a:lnTo>
                    <a:pt x="7162799" y="2902142"/>
                  </a:lnTo>
                  <a:lnTo>
                    <a:pt x="7213599" y="2957347"/>
                  </a:lnTo>
                  <a:lnTo>
                    <a:pt x="7277099" y="3012981"/>
                  </a:lnTo>
                  <a:lnTo>
                    <a:pt x="7378699" y="3125524"/>
                  </a:lnTo>
                  <a:lnTo>
                    <a:pt x="7442199" y="3182429"/>
                  </a:lnTo>
                  <a:lnTo>
                    <a:pt x="7543799" y="3297489"/>
                  </a:lnTo>
                  <a:lnTo>
                    <a:pt x="7607299" y="3355640"/>
                  </a:lnTo>
                  <a:lnTo>
                    <a:pt x="7658099" y="3414201"/>
                  </a:lnTo>
                  <a:lnTo>
                    <a:pt x="7810499" y="3592318"/>
                  </a:lnTo>
                  <a:lnTo>
                    <a:pt x="7962899" y="3774033"/>
                  </a:lnTo>
                  <a:lnTo>
                    <a:pt x="8115299" y="3959272"/>
                  </a:lnTo>
                  <a:lnTo>
                    <a:pt x="8153399" y="4021790"/>
                  </a:lnTo>
                  <a:lnTo>
                    <a:pt x="8305799" y="4211618"/>
                  </a:lnTo>
                  <a:lnTo>
                    <a:pt x="8343899" y="4275645"/>
                  </a:lnTo>
                  <a:lnTo>
                    <a:pt x="8343899" y="10286993"/>
                  </a:lnTo>
                  <a:lnTo>
                    <a:pt x="5702299" y="10286993"/>
                  </a:lnTo>
                  <a:lnTo>
                    <a:pt x="5702299" y="9950013"/>
                  </a:lnTo>
                  <a:lnTo>
                    <a:pt x="5689599" y="9902280"/>
                  </a:lnTo>
                  <a:lnTo>
                    <a:pt x="5689599" y="9807137"/>
                  </a:lnTo>
                  <a:lnTo>
                    <a:pt x="5676899" y="9759729"/>
                  </a:lnTo>
                  <a:lnTo>
                    <a:pt x="5676899" y="9665250"/>
                  </a:lnTo>
                  <a:lnTo>
                    <a:pt x="5664199" y="9618182"/>
                  </a:lnTo>
                  <a:lnTo>
                    <a:pt x="5664199" y="9571231"/>
                  </a:lnTo>
                  <a:lnTo>
                    <a:pt x="5651499" y="9524397"/>
                  </a:lnTo>
                  <a:lnTo>
                    <a:pt x="5651499" y="9477683"/>
                  </a:lnTo>
                  <a:lnTo>
                    <a:pt x="5638799" y="9431090"/>
                  </a:lnTo>
                  <a:lnTo>
                    <a:pt x="5638799" y="9384619"/>
                  </a:lnTo>
                  <a:lnTo>
                    <a:pt x="5613399" y="9292052"/>
                  </a:lnTo>
                  <a:lnTo>
                    <a:pt x="5613399" y="9245959"/>
                  </a:lnTo>
                  <a:lnTo>
                    <a:pt x="5587999" y="9154162"/>
                  </a:lnTo>
                  <a:lnTo>
                    <a:pt x="5587999" y="9108461"/>
                  </a:lnTo>
                  <a:lnTo>
                    <a:pt x="5537199" y="8927009"/>
                  </a:lnTo>
                  <a:lnTo>
                    <a:pt x="5537199" y="8881992"/>
                  </a:lnTo>
                  <a:lnTo>
                    <a:pt x="5435599" y="8527093"/>
                  </a:lnTo>
                  <a:lnTo>
                    <a:pt x="5410199" y="8483409"/>
                  </a:lnTo>
                  <a:lnTo>
                    <a:pt x="5359399" y="8310246"/>
                  </a:lnTo>
                  <a:lnTo>
                    <a:pt x="5333999" y="8267357"/>
                  </a:lnTo>
                  <a:lnTo>
                    <a:pt x="5308599" y="8182072"/>
                  </a:lnTo>
                  <a:lnTo>
                    <a:pt x="5283199" y="8139680"/>
                  </a:lnTo>
                  <a:lnTo>
                    <a:pt x="5257799" y="8055402"/>
                  </a:lnTo>
                  <a:lnTo>
                    <a:pt x="5232399" y="8013520"/>
                  </a:lnTo>
                  <a:lnTo>
                    <a:pt x="5219699" y="7971812"/>
                  </a:lnTo>
                  <a:lnTo>
                    <a:pt x="5194299" y="7930278"/>
                  </a:lnTo>
                  <a:lnTo>
                    <a:pt x="5181599" y="7888921"/>
                  </a:lnTo>
                  <a:lnTo>
                    <a:pt x="5156199" y="7847742"/>
                  </a:lnTo>
                  <a:lnTo>
                    <a:pt x="5143499" y="7806743"/>
                  </a:lnTo>
                  <a:lnTo>
                    <a:pt x="5118099" y="7765925"/>
                  </a:lnTo>
                  <a:lnTo>
                    <a:pt x="5105399" y="7725289"/>
                  </a:lnTo>
                  <a:lnTo>
                    <a:pt x="5054599" y="7644574"/>
                  </a:lnTo>
                  <a:lnTo>
                    <a:pt x="5041899" y="7604497"/>
                  </a:lnTo>
                  <a:lnTo>
                    <a:pt x="4991099" y="7524913"/>
                  </a:lnTo>
                  <a:lnTo>
                    <a:pt x="4978399" y="7485408"/>
                  </a:lnTo>
                  <a:lnTo>
                    <a:pt x="4851399" y="7290826"/>
                  </a:lnTo>
                  <a:lnTo>
                    <a:pt x="4838699" y="7252509"/>
                  </a:lnTo>
                  <a:lnTo>
                    <a:pt x="4711699" y="7064008"/>
                  </a:lnTo>
                  <a:lnTo>
                    <a:pt x="4610099" y="6917003"/>
                  </a:lnTo>
                  <a:lnTo>
                    <a:pt x="4584699" y="6880792"/>
                  </a:lnTo>
                  <a:lnTo>
                    <a:pt x="4546599" y="6844800"/>
                  </a:lnTo>
                  <a:lnTo>
                    <a:pt x="4444999" y="6703059"/>
                  </a:lnTo>
                  <a:lnTo>
                    <a:pt x="4406899" y="6668187"/>
                  </a:lnTo>
                  <a:lnTo>
                    <a:pt x="4330699" y="6564953"/>
                  </a:lnTo>
                  <a:lnTo>
                    <a:pt x="4292599" y="6531007"/>
                  </a:lnTo>
                  <a:lnTo>
                    <a:pt x="4241799" y="6463821"/>
                  </a:lnTo>
                  <a:lnTo>
                    <a:pt x="4203699" y="6430585"/>
                  </a:lnTo>
                  <a:lnTo>
                    <a:pt x="4178299" y="6397588"/>
                  </a:lnTo>
                  <a:lnTo>
                    <a:pt x="4140199" y="6364834"/>
                  </a:lnTo>
                  <a:lnTo>
                    <a:pt x="4114799" y="6332322"/>
                  </a:lnTo>
                  <a:lnTo>
                    <a:pt x="4076699" y="6300055"/>
                  </a:lnTo>
                  <a:lnTo>
                    <a:pt x="4051299" y="6268034"/>
                  </a:lnTo>
                  <a:lnTo>
                    <a:pt x="4013199" y="6236261"/>
                  </a:lnTo>
                  <a:lnTo>
                    <a:pt x="3987799" y="6204738"/>
                  </a:lnTo>
                  <a:lnTo>
                    <a:pt x="3949699" y="6173465"/>
                  </a:lnTo>
                  <a:lnTo>
                    <a:pt x="3924299" y="6142445"/>
                  </a:lnTo>
                  <a:lnTo>
                    <a:pt x="3886199" y="6111680"/>
                  </a:lnTo>
                  <a:lnTo>
                    <a:pt x="3860799" y="6081170"/>
                  </a:lnTo>
                  <a:lnTo>
                    <a:pt x="3822699" y="6050917"/>
                  </a:lnTo>
                  <a:lnTo>
                    <a:pt x="3784599" y="6020923"/>
                  </a:lnTo>
                  <a:lnTo>
                    <a:pt x="3759199" y="5991190"/>
                  </a:lnTo>
                  <a:lnTo>
                    <a:pt x="3721099" y="5961719"/>
                  </a:lnTo>
                  <a:lnTo>
                    <a:pt x="3682999" y="5932512"/>
                  </a:lnTo>
                  <a:lnTo>
                    <a:pt x="3657599" y="5903570"/>
                  </a:lnTo>
                  <a:lnTo>
                    <a:pt x="3619499" y="5874894"/>
                  </a:lnTo>
                  <a:lnTo>
                    <a:pt x="3581399" y="5846488"/>
                  </a:lnTo>
                  <a:lnTo>
                    <a:pt x="3543299" y="5818351"/>
                  </a:lnTo>
                  <a:lnTo>
                    <a:pt x="3517899" y="5790486"/>
                  </a:lnTo>
                  <a:lnTo>
                    <a:pt x="3479799" y="5762894"/>
                  </a:lnTo>
                  <a:lnTo>
                    <a:pt x="3441699" y="5735577"/>
                  </a:lnTo>
                  <a:lnTo>
                    <a:pt x="3403599" y="5708536"/>
                  </a:lnTo>
                  <a:lnTo>
                    <a:pt x="3365499" y="5681773"/>
                  </a:lnTo>
                  <a:lnTo>
                    <a:pt x="3327399" y="5655289"/>
                  </a:lnTo>
                  <a:lnTo>
                    <a:pt x="3301999" y="5629087"/>
                  </a:lnTo>
                  <a:lnTo>
                    <a:pt x="3263899" y="5603168"/>
                  </a:lnTo>
                  <a:lnTo>
                    <a:pt x="3225799" y="5577532"/>
                  </a:lnTo>
                  <a:lnTo>
                    <a:pt x="3187699" y="5552183"/>
                  </a:lnTo>
                  <a:lnTo>
                    <a:pt x="3149599" y="5527121"/>
                  </a:lnTo>
                  <a:lnTo>
                    <a:pt x="3111499" y="5502348"/>
                  </a:lnTo>
                  <a:lnTo>
                    <a:pt x="3073399" y="5477866"/>
                  </a:lnTo>
                  <a:lnTo>
                    <a:pt x="3035299" y="5453676"/>
                  </a:lnTo>
                  <a:lnTo>
                    <a:pt x="2997199" y="5429780"/>
                  </a:lnTo>
                  <a:lnTo>
                    <a:pt x="2959099" y="5406179"/>
                  </a:lnTo>
                  <a:lnTo>
                    <a:pt x="2920999" y="5382875"/>
                  </a:lnTo>
                  <a:lnTo>
                    <a:pt x="2882899" y="5359869"/>
                  </a:lnTo>
                  <a:lnTo>
                    <a:pt x="2844799" y="5337164"/>
                  </a:lnTo>
                  <a:lnTo>
                    <a:pt x="2806699" y="5314760"/>
                  </a:lnTo>
                  <a:lnTo>
                    <a:pt x="2755899" y="5292660"/>
                  </a:lnTo>
                  <a:lnTo>
                    <a:pt x="2717799" y="5270865"/>
                  </a:lnTo>
                  <a:lnTo>
                    <a:pt x="2679699" y="5249376"/>
                  </a:lnTo>
                  <a:lnTo>
                    <a:pt x="2641599" y="5228195"/>
                  </a:lnTo>
                  <a:lnTo>
                    <a:pt x="2603499" y="5207324"/>
                  </a:lnTo>
                  <a:lnTo>
                    <a:pt x="2565399" y="5186764"/>
                  </a:lnTo>
                  <a:lnTo>
                    <a:pt x="2527299" y="5166517"/>
                  </a:lnTo>
                  <a:lnTo>
                    <a:pt x="2476499" y="5146584"/>
                  </a:lnTo>
                  <a:lnTo>
                    <a:pt x="2438399" y="5126967"/>
                  </a:lnTo>
                  <a:lnTo>
                    <a:pt x="2400299" y="5107668"/>
                  </a:lnTo>
                  <a:lnTo>
                    <a:pt x="2362199" y="5088687"/>
                  </a:lnTo>
                  <a:lnTo>
                    <a:pt x="2311399" y="5070028"/>
                  </a:lnTo>
                  <a:lnTo>
                    <a:pt x="2273299" y="5051691"/>
                  </a:lnTo>
                  <a:lnTo>
                    <a:pt x="2235199" y="5033678"/>
                  </a:lnTo>
                  <a:lnTo>
                    <a:pt x="2184399" y="5015990"/>
                  </a:lnTo>
                  <a:lnTo>
                    <a:pt x="2146299" y="4998629"/>
                  </a:lnTo>
                  <a:lnTo>
                    <a:pt x="2108199" y="4981597"/>
                  </a:lnTo>
                  <a:lnTo>
                    <a:pt x="2057399" y="4964896"/>
                  </a:lnTo>
                  <a:lnTo>
                    <a:pt x="2019299" y="4948526"/>
                  </a:lnTo>
                  <a:lnTo>
                    <a:pt x="1981199" y="4932489"/>
                  </a:lnTo>
                  <a:lnTo>
                    <a:pt x="1930399" y="4916787"/>
                  </a:lnTo>
                  <a:lnTo>
                    <a:pt x="1892299" y="4901422"/>
                  </a:lnTo>
                  <a:lnTo>
                    <a:pt x="1841499" y="4886396"/>
                  </a:lnTo>
                  <a:lnTo>
                    <a:pt x="1803399" y="4871709"/>
                  </a:lnTo>
                  <a:lnTo>
                    <a:pt x="1765299" y="4857363"/>
                  </a:lnTo>
                  <a:lnTo>
                    <a:pt x="1714499" y="4843360"/>
                  </a:lnTo>
                  <a:lnTo>
                    <a:pt x="1676399" y="4829702"/>
                  </a:lnTo>
                  <a:lnTo>
                    <a:pt x="1625599" y="4816389"/>
                  </a:lnTo>
                  <a:lnTo>
                    <a:pt x="1587499" y="4803425"/>
                  </a:lnTo>
                  <a:lnTo>
                    <a:pt x="1536699" y="4790809"/>
                  </a:lnTo>
                  <a:lnTo>
                    <a:pt x="1498599" y="4778545"/>
                  </a:lnTo>
                  <a:lnTo>
                    <a:pt x="1447799" y="4766633"/>
                  </a:lnTo>
                  <a:lnTo>
                    <a:pt x="1409699" y="4755074"/>
                  </a:lnTo>
                  <a:lnTo>
                    <a:pt x="1358899" y="4743872"/>
                  </a:lnTo>
                  <a:lnTo>
                    <a:pt x="1320799" y="4733027"/>
                  </a:lnTo>
                  <a:lnTo>
                    <a:pt x="1269999" y="4722540"/>
                  </a:lnTo>
                  <a:lnTo>
                    <a:pt x="1219199" y="4712414"/>
                  </a:lnTo>
                  <a:lnTo>
                    <a:pt x="1181099" y="4702649"/>
                  </a:lnTo>
                  <a:lnTo>
                    <a:pt x="1130299" y="4693248"/>
                  </a:lnTo>
                  <a:lnTo>
                    <a:pt x="1092199" y="4684213"/>
                  </a:lnTo>
                  <a:lnTo>
                    <a:pt x="1041399" y="4675544"/>
                  </a:lnTo>
                  <a:lnTo>
                    <a:pt x="990599" y="4667243"/>
                  </a:lnTo>
                  <a:lnTo>
                    <a:pt x="952499" y="4659312"/>
                  </a:lnTo>
                  <a:lnTo>
                    <a:pt x="901699" y="4651752"/>
                  </a:lnTo>
                  <a:lnTo>
                    <a:pt x="850899" y="4644566"/>
                  </a:lnTo>
                  <a:lnTo>
                    <a:pt x="812799" y="4637754"/>
                  </a:lnTo>
                  <a:lnTo>
                    <a:pt x="761999" y="4631318"/>
                  </a:lnTo>
                  <a:lnTo>
                    <a:pt x="711199" y="4625260"/>
                  </a:lnTo>
                  <a:lnTo>
                    <a:pt x="673099" y="4619582"/>
                  </a:lnTo>
                  <a:lnTo>
                    <a:pt x="622299" y="4614284"/>
                  </a:lnTo>
                  <a:lnTo>
                    <a:pt x="571499" y="4609369"/>
                  </a:lnTo>
                  <a:lnTo>
                    <a:pt x="533399" y="4604838"/>
                  </a:lnTo>
                  <a:lnTo>
                    <a:pt x="482599" y="4600692"/>
                  </a:lnTo>
                  <a:lnTo>
                    <a:pt x="431799" y="4596934"/>
                  </a:lnTo>
                  <a:lnTo>
                    <a:pt x="380999" y="4593565"/>
                  </a:lnTo>
                  <a:lnTo>
                    <a:pt x="342899" y="4590586"/>
                  </a:lnTo>
                  <a:lnTo>
                    <a:pt x="292099" y="4588000"/>
                  </a:lnTo>
                  <a:lnTo>
                    <a:pt x="241299" y="4585806"/>
                  </a:lnTo>
                  <a:lnTo>
                    <a:pt x="190499" y="4584008"/>
                  </a:lnTo>
                  <a:lnTo>
                    <a:pt x="139699" y="4582607"/>
                  </a:lnTo>
                  <a:lnTo>
                    <a:pt x="101599" y="4581605"/>
                  </a:lnTo>
                  <a:lnTo>
                    <a:pt x="50799" y="4581002"/>
                  </a:lnTo>
                  <a:lnTo>
                    <a:pt x="0" y="4580800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9949694" y="3822923"/>
              <a:ext cx="6540500" cy="6464300"/>
            </a:xfrm>
            <a:custGeom>
              <a:rect b="b" l="l" r="r" t="t"/>
              <a:pathLst>
                <a:path extrusionOk="0" h="6464300" w="6540500">
                  <a:moveTo>
                    <a:pt x="0" y="2918139"/>
                  </a:moveTo>
                  <a:lnTo>
                    <a:pt x="0" y="0"/>
                  </a:lnTo>
                  <a:lnTo>
                    <a:pt x="50799" y="219"/>
                  </a:lnTo>
                  <a:lnTo>
                    <a:pt x="101599" y="877"/>
                  </a:lnTo>
                  <a:lnTo>
                    <a:pt x="152399" y="1972"/>
                  </a:lnTo>
                  <a:lnTo>
                    <a:pt x="215899" y="3502"/>
                  </a:lnTo>
                  <a:lnTo>
                    <a:pt x="266699" y="5465"/>
                  </a:lnTo>
                  <a:lnTo>
                    <a:pt x="317499" y="7860"/>
                  </a:lnTo>
                  <a:lnTo>
                    <a:pt x="368299" y="10685"/>
                  </a:lnTo>
                  <a:lnTo>
                    <a:pt x="419099" y="13938"/>
                  </a:lnTo>
                  <a:lnTo>
                    <a:pt x="482599" y="17618"/>
                  </a:lnTo>
                  <a:lnTo>
                    <a:pt x="533399" y="21723"/>
                  </a:lnTo>
                  <a:lnTo>
                    <a:pt x="584199" y="26251"/>
                  </a:lnTo>
                  <a:lnTo>
                    <a:pt x="634999" y="31200"/>
                  </a:lnTo>
                  <a:lnTo>
                    <a:pt x="685799" y="36570"/>
                  </a:lnTo>
                  <a:lnTo>
                    <a:pt x="749299" y="42357"/>
                  </a:lnTo>
                  <a:lnTo>
                    <a:pt x="800099" y="48561"/>
                  </a:lnTo>
                  <a:lnTo>
                    <a:pt x="850899" y="55180"/>
                  </a:lnTo>
                  <a:lnTo>
                    <a:pt x="901699" y="62212"/>
                  </a:lnTo>
                  <a:lnTo>
                    <a:pt x="952499" y="69655"/>
                  </a:lnTo>
                  <a:lnTo>
                    <a:pt x="1003299" y="77508"/>
                  </a:lnTo>
                  <a:lnTo>
                    <a:pt x="1054099" y="85769"/>
                  </a:lnTo>
                  <a:lnTo>
                    <a:pt x="1104899" y="94437"/>
                  </a:lnTo>
                  <a:lnTo>
                    <a:pt x="1155699" y="103509"/>
                  </a:lnTo>
                  <a:lnTo>
                    <a:pt x="1206499" y="112984"/>
                  </a:lnTo>
                  <a:lnTo>
                    <a:pt x="1269999" y="122860"/>
                  </a:lnTo>
                  <a:lnTo>
                    <a:pt x="1320799" y="133136"/>
                  </a:lnTo>
                  <a:lnTo>
                    <a:pt x="1371599" y="143810"/>
                  </a:lnTo>
                  <a:lnTo>
                    <a:pt x="1422399" y="154881"/>
                  </a:lnTo>
                  <a:lnTo>
                    <a:pt x="1473199" y="166345"/>
                  </a:lnTo>
                  <a:lnTo>
                    <a:pt x="1523999" y="178203"/>
                  </a:lnTo>
                  <a:lnTo>
                    <a:pt x="1574799" y="190452"/>
                  </a:lnTo>
                  <a:lnTo>
                    <a:pt x="1625599" y="203090"/>
                  </a:lnTo>
                  <a:lnTo>
                    <a:pt x="1663699" y="216116"/>
                  </a:lnTo>
                  <a:lnTo>
                    <a:pt x="1714499" y="229529"/>
                  </a:lnTo>
                  <a:lnTo>
                    <a:pt x="1765299" y="243325"/>
                  </a:lnTo>
                  <a:lnTo>
                    <a:pt x="1816099" y="257505"/>
                  </a:lnTo>
                  <a:lnTo>
                    <a:pt x="1866899" y="272065"/>
                  </a:lnTo>
                  <a:lnTo>
                    <a:pt x="1917699" y="287005"/>
                  </a:lnTo>
                  <a:lnTo>
                    <a:pt x="1968499" y="302323"/>
                  </a:lnTo>
                  <a:lnTo>
                    <a:pt x="2019299" y="318016"/>
                  </a:lnTo>
                  <a:lnTo>
                    <a:pt x="2070099" y="334084"/>
                  </a:lnTo>
                  <a:lnTo>
                    <a:pt x="2108199" y="350525"/>
                  </a:lnTo>
                  <a:lnTo>
                    <a:pt x="2158999" y="367336"/>
                  </a:lnTo>
                  <a:lnTo>
                    <a:pt x="2209799" y="384517"/>
                  </a:lnTo>
                  <a:lnTo>
                    <a:pt x="2260599" y="402065"/>
                  </a:lnTo>
                  <a:lnTo>
                    <a:pt x="2311399" y="419980"/>
                  </a:lnTo>
                  <a:lnTo>
                    <a:pt x="2349499" y="438258"/>
                  </a:lnTo>
                  <a:lnTo>
                    <a:pt x="2400299" y="456899"/>
                  </a:lnTo>
                  <a:lnTo>
                    <a:pt x="2451099" y="475901"/>
                  </a:lnTo>
                  <a:lnTo>
                    <a:pt x="2501899" y="495261"/>
                  </a:lnTo>
                  <a:lnTo>
                    <a:pt x="2539999" y="514980"/>
                  </a:lnTo>
                  <a:lnTo>
                    <a:pt x="2590799" y="535054"/>
                  </a:lnTo>
                  <a:lnTo>
                    <a:pt x="2641599" y="555482"/>
                  </a:lnTo>
                  <a:lnTo>
                    <a:pt x="2679699" y="576263"/>
                  </a:lnTo>
                  <a:lnTo>
                    <a:pt x="2730499" y="597394"/>
                  </a:lnTo>
                  <a:lnTo>
                    <a:pt x="2781299" y="618874"/>
                  </a:lnTo>
                  <a:lnTo>
                    <a:pt x="2819399" y="640702"/>
                  </a:lnTo>
                  <a:lnTo>
                    <a:pt x="2870199" y="662875"/>
                  </a:lnTo>
                  <a:lnTo>
                    <a:pt x="2920999" y="685393"/>
                  </a:lnTo>
                  <a:lnTo>
                    <a:pt x="2959099" y="708252"/>
                  </a:lnTo>
                  <a:lnTo>
                    <a:pt x="3009899" y="731452"/>
                  </a:lnTo>
                  <a:lnTo>
                    <a:pt x="3047999" y="754991"/>
                  </a:lnTo>
                  <a:lnTo>
                    <a:pt x="3098799" y="778868"/>
                  </a:lnTo>
                  <a:lnTo>
                    <a:pt x="3136899" y="803079"/>
                  </a:lnTo>
                  <a:lnTo>
                    <a:pt x="3187699" y="827625"/>
                  </a:lnTo>
                  <a:lnTo>
                    <a:pt x="3225799" y="852503"/>
                  </a:lnTo>
                  <a:lnTo>
                    <a:pt x="3276599" y="877711"/>
                  </a:lnTo>
                  <a:lnTo>
                    <a:pt x="3314699" y="903248"/>
                  </a:lnTo>
                  <a:lnTo>
                    <a:pt x="3365499" y="929112"/>
                  </a:lnTo>
                  <a:lnTo>
                    <a:pt x="3403599" y="955302"/>
                  </a:lnTo>
                  <a:lnTo>
                    <a:pt x="3441699" y="981815"/>
                  </a:lnTo>
                  <a:lnTo>
                    <a:pt x="3492499" y="1008650"/>
                  </a:lnTo>
                  <a:lnTo>
                    <a:pt x="3530599" y="1035806"/>
                  </a:lnTo>
                  <a:lnTo>
                    <a:pt x="3568699" y="1063280"/>
                  </a:lnTo>
                  <a:lnTo>
                    <a:pt x="3619499" y="1091072"/>
                  </a:lnTo>
                  <a:lnTo>
                    <a:pt x="3657599" y="1119178"/>
                  </a:lnTo>
                  <a:lnTo>
                    <a:pt x="3695699" y="1147598"/>
                  </a:lnTo>
                  <a:lnTo>
                    <a:pt x="3746499" y="1176331"/>
                  </a:lnTo>
                  <a:lnTo>
                    <a:pt x="3784599" y="1205373"/>
                  </a:lnTo>
                  <a:lnTo>
                    <a:pt x="3822699" y="1234724"/>
                  </a:lnTo>
                  <a:lnTo>
                    <a:pt x="3860799" y="1264382"/>
                  </a:lnTo>
                  <a:lnTo>
                    <a:pt x="3898899" y="1294345"/>
                  </a:lnTo>
                  <a:lnTo>
                    <a:pt x="3949699" y="1324611"/>
                  </a:lnTo>
                  <a:lnTo>
                    <a:pt x="3987799" y="1355179"/>
                  </a:lnTo>
                  <a:lnTo>
                    <a:pt x="4025899" y="1386048"/>
                  </a:lnTo>
                  <a:lnTo>
                    <a:pt x="4063999" y="1417214"/>
                  </a:lnTo>
                  <a:lnTo>
                    <a:pt x="4102099" y="1448678"/>
                  </a:lnTo>
                  <a:lnTo>
                    <a:pt x="4140199" y="1480436"/>
                  </a:lnTo>
                  <a:lnTo>
                    <a:pt x="4178299" y="1512488"/>
                  </a:lnTo>
                  <a:lnTo>
                    <a:pt x="4216399" y="1544832"/>
                  </a:lnTo>
                  <a:lnTo>
                    <a:pt x="4254499" y="1577466"/>
                  </a:lnTo>
                  <a:lnTo>
                    <a:pt x="4292599" y="1610388"/>
                  </a:lnTo>
                  <a:lnTo>
                    <a:pt x="4368799" y="1677090"/>
                  </a:lnTo>
                  <a:lnTo>
                    <a:pt x="4444999" y="1744925"/>
                  </a:lnTo>
                  <a:lnTo>
                    <a:pt x="4521199" y="1813879"/>
                  </a:lnTo>
                  <a:lnTo>
                    <a:pt x="4597399" y="1883940"/>
                  </a:lnTo>
                  <a:lnTo>
                    <a:pt x="4622799" y="1919380"/>
                  </a:lnTo>
                  <a:lnTo>
                    <a:pt x="4660899" y="1955093"/>
                  </a:lnTo>
                  <a:lnTo>
                    <a:pt x="4737099" y="2027325"/>
                  </a:lnTo>
                  <a:lnTo>
                    <a:pt x="4762499" y="2063841"/>
                  </a:lnTo>
                  <a:lnTo>
                    <a:pt x="4838699" y="2137667"/>
                  </a:lnTo>
                  <a:lnTo>
                    <a:pt x="4864099" y="2174972"/>
                  </a:lnTo>
                  <a:lnTo>
                    <a:pt x="4940299" y="2250360"/>
                  </a:lnTo>
                  <a:lnTo>
                    <a:pt x="4965699" y="2288440"/>
                  </a:lnTo>
                  <a:lnTo>
                    <a:pt x="5003799" y="2326774"/>
                  </a:lnTo>
                  <a:lnTo>
                    <a:pt x="5029199" y="2365360"/>
                  </a:lnTo>
                  <a:lnTo>
                    <a:pt x="5067299" y="2404198"/>
                  </a:lnTo>
                  <a:lnTo>
                    <a:pt x="5092699" y="2443286"/>
                  </a:lnTo>
                  <a:lnTo>
                    <a:pt x="5130799" y="2482621"/>
                  </a:lnTo>
                  <a:lnTo>
                    <a:pt x="5156199" y="2522203"/>
                  </a:lnTo>
                  <a:lnTo>
                    <a:pt x="5194299" y="2562029"/>
                  </a:lnTo>
                  <a:lnTo>
                    <a:pt x="5219699" y="2602098"/>
                  </a:lnTo>
                  <a:lnTo>
                    <a:pt x="5257799" y="2642407"/>
                  </a:lnTo>
                  <a:lnTo>
                    <a:pt x="5308599" y="2723744"/>
                  </a:lnTo>
                  <a:lnTo>
                    <a:pt x="5346699" y="2764767"/>
                  </a:lnTo>
                  <a:lnTo>
                    <a:pt x="5422899" y="2889235"/>
                  </a:lnTo>
                  <a:lnTo>
                    <a:pt x="5460999" y="2931185"/>
                  </a:lnTo>
                  <a:lnTo>
                    <a:pt x="5537199" y="3058395"/>
                  </a:lnTo>
                  <a:lnTo>
                    <a:pt x="5689599" y="3318777"/>
                  </a:lnTo>
                  <a:lnTo>
                    <a:pt x="5867399" y="3632195"/>
                  </a:lnTo>
                  <a:lnTo>
                    <a:pt x="5880099" y="3677785"/>
                  </a:lnTo>
                  <a:lnTo>
                    <a:pt x="5956299" y="3815742"/>
                  </a:lnTo>
                  <a:lnTo>
                    <a:pt x="5968999" y="3862117"/>
                  </a:lnTo>
                  <a:lnTo>
                    <a:pt x="5994399" y="3908685"/>
                  </a:lnTo>
                  <a:lnTo>
                    <a:pt x="6007099" y="3955443"/>
                  </a:lnTo>
                  <a:lnTo>
                    <a:pt x="6057899" y="4049525"/>
                  </a:lnTo>
                  <a:lnTo>
                    <a:pt x="6070599" y="4096844"/>
                  </a:lnTo>
                  <a:lnTo>
                    <a:pt x="6095999" y="4144348"/>
                  </a:lnTo>
                  <a:lnTo>
                    <a:pt x="6121399" y="4239899"/>
                  </a:lnTo>
                  <a:lnTo>
                    <a:pt x="6146799" y="4287943"/>
                  </a:lnTo>
                  <a:lnTo>
                    <a:pt x="6159499" y="4336165"/>
                  </a:lnTo>
                  <a:lnTo>
                    <a:pt x="6184899" y="4384562"/>
                  </a:lnTo>
                  <a:lnTo>
                    <a:pt x="6210299" y="4481874"/>
                  </a:lnTo>
                  <a:lnTo>
                    <a:pt x="6235699" y="4530787"/>
                  </a:lnTo>
                  <a:lnTo>
                    <a:pt x="6311899" y="4827743"/>
                  </a:lnTo>
                  <a:lnTo>
                    <a:pt x="6337299" y="4877801"/>
                  </a:lnTo>
                  <a:lnTo>
                    <a:pt x="6375399" y="5028906"/>
                  </a:lnTo>
                  <a:lnTo>
                    <a:pt x="6375399" y="5079580"/>
                  </a:lnTo>
                  <a:lnTo>
                    <a:pt x="6438899" y="5335167"/>
                  </a:lnTo>
                  <a:lnTo>
                    <a:pt x="6438899" y="5386716"/>
                  </a:lnTo>
                  <a:lnTo>
                    <a:pt x="6464299" y="5490232"/>
                  </a:lnTo>
                  <a:lnTo>
                    <a:pt x="6464299" y="5542195"/>
                  </a:lnTo>
                  <a:lnTo>
                    <a:pt x="6489699" y="5646525"/>
                  </a:lnTo>
                  <a:lnTo>
                    <a:pt x="6489699" y="5698888"/>
                  </a:lnTo>
                  <a:lnTo>
                    <a:pt x="6502399" y="5751381"/>
                  </a:lnTo>
                  <a:lnTo>
                    <a:pt x="6502399" y="5804002"/>
                  </a:lnTo>
                  <a:lnTo>
                    <a:pt x="6515099" y="5856749"/>
                  </a:lnTo>
                  <a:lnTo>
                    <a:pt x="6515099" y="5962616"/>
                  </a:lnTo>
                  <a:lnTo>
                    <a:pt x="6527799" y="6015732"/>
                  </a:lnTo>
                  <a:lnTo>
                    <a:pt x="6527799" y="6122322"/>
                  </a:lnTo>
                  <a:lnTo>
                    <a:pt x="6540499" y="6175793"/>
                  </a:lnTo>
                  <a:lnTo>
                    <a:pt x="6540499" y="6464076"/>
                  </a:lnTo>
                  <a:lnTo>
                    <a:pt x="3632199" y="6464076"/>
                  </a:lnTo>
                  <a:lnTo>
                    <a:pt x="3632199" y="6408173"/>
                  </a:lnTo>
                  <a:lnTo>
                    <a:pt x="3619499" y="6360146"/>
                  </a:lnTo>
                  <a:lnTo>
                    <a:pt x="3619499" y="6217065"/>
                  </a:lnTo>
                  <a:lnTo>
                    <a:pt x="3606799" y="6169718"/>
                  </a:lnTo>
                  <a:lnTo>
                    <a:pt x="3606799" y="6122550"/>
                  </a:lnTo>
                  <a:lnTo>
                    <a:pt x="3594099" y="6075566"/>
                  </a:lnTo>
                  <a:lnTo>
                    <a:pt x="3594099" y="6028770"/>
                  </a:lnTo>
                  <a:lnTo>
                    <a:pt x="3581399" y="5982165"/>
                  </a:lnTo>
                  <a:lnTo>
                    <a:pt x="3581399" y="5935755"/>
                  </a:lnTo>
                  <a:lnTo>
                    <a:pt x="3555999" y="5843538"/>
                  </a:lnTo>
                  <a:lnTo>
                    <a:pt x="3555999" y="5797739"/>
                  </a:lnTo>
                  <a:lnTo>
                    <a:pt x="3416299" y="5308740"/>
                  </a:lnTo>
                  <a:lnTo>
                    <a:pt x="3390899" y="5265733"/>
                  </a:lnTo>
                  <a:lnTo>
                    <a:pt x="3365499" y="5180497"/>
                  </a:lnTo>
                  <a:lnTo>
                    <a:pt x="3340099" y="5138276"/>
                  </a:lnTo>
                  <a:lnTo>
                    <a:pt x="3327399" y="5096326"/>
                  </a:lnTo>
                  <a:lnTo>
                    <a:pt x="3301999" y="5054649"/>
                  </a:lnTo>
                  <a:lnTo>
                    <a:pt x="3289299" y="5013250"/>
                  </a:lnTo>
                  <a:lnTo>
                    <a:pt x="3263899" y="4972133"/>
                  </a:lnTo>
                  <a:lnTo>
                    <a:pt x="3251199" y="4931302"/>
                  </a:lnTo>
                  <a:lnTo>
                    <a:pt x="3225799" y="4890760"/>
                  </a:lnTo>
                  <a:lnTo>
                    <a:pt x="3213099" y="4850512"/>
                  </a:lnTo>
                  <a:lnTo>
                    <a:pt x="3136899" y="4731568"/>
                  </a:lnTo>
                  <a:lnTo>
                    <a:pt x="3111499" y="4692533"/>
                  </a:lnTo>
                  <a:lnTo>
                    <a:pt x="3098799" y="4653812"/>
                  </a:lnTo>
                  <a:lnTo>
                    <a:pt x="3022599" y="4539565"/>
                  </a:lnTo>
                  <a:lnTo>
                    <a:pt x="2946399" y="4428279"/>
                  </a:lnTo>
                  <a:lnTo>
                    <a:pt x="2895599" y="4355785"/>
                  </a:lnTo>
                  <a:lnTo>
                    <a:pt x="2857499" y="4320059"/>
                  </a:lnTo>
                  <a:lnTo>
                    <a:pt x="2806699" y="4249668"/>
                  </a:lnTo>
                  <a:lnTo>
                    <a:pt x="2781299" y="4215011"/>
                  </a:lnTo>
                  <a:lnTo>
                    <a:pt x="2743199" y="4180718"/>
                  </a:lnTo>
                  <a:lnTo>
                    <a:pt x="2692399" y="4113241"/>
                  </a:lnTo>
                  <a:lnTo>
                    <a:pt x="2654299" y="4080064"/>
                  </a:lnTo>
                  <a:lnTo>
                    <a:pt x="2628899" y="4047267"/>
                  </a:lnTo>
                  <a:lnTo>
                    <a:pt x="2590799" y="4014855"/>
                  </a:lnTo>
                  <a:lnTo>
                    <a:pt x="2565399" y="3982829"/>
                  </a:lnTo>
                  <a:lnTo>
                    <a:pt x="2527299" y="3951196"/>
                  </a:lnTo>
                  <a:lnTo>
                    <a:pt x="2501899" y="3919958"/>
                  </a:lnTo>
                  <a:lnTo>
                    <a:pt x="2463799" y="3889120"/>
                  </a:lnTo>
                  <a:lnTo>
                    <a:pt x="2438399" y="3858685"/>
                  </a:lnTo>
                  <a:lnTo>
                    <a:pt x="2400299" y="3828658"/>
                  </a:lnTo>
                  <a:lnTo>
                    <a:pt x="2362199" y="3799042"/>
                  </a:lnTo>
                  <a:lnTo>
                    <a:pt x="2336799" y="3769841"/>
                  </a:lnTo>
                  <a:lnTo>
                    <a:pt x="2298699" y="3741059"/>
                  </a:lnTo>
                  <a:lnTo>
                    <a:pt x="2260599" y="3712701"/>
                  </a:lnTo>
                  <a:lnTo>
                    <a:pt x="2222499" y="3684769"/>
                  </a:lnTo>
                  <a:lnTo>
                    <a:pt x="2197099" y="3657269"/>
                  </a:lnTo>
                  <a:lnTo>
                    <a:pt x="2158999" y="3630203"/>
                  </a:lnTo>
                  <a:lnTo>
                    <a:pt x="2120899" y="3603576"/>
                  </a:lnTo>
                  <a:lnTo>
                    <a:pt x="2082799" y="3577392"/>
                  </a:lnTo>
                  <a:lnTo>
                    <a:pt x="2044699" y="3551655"/>
                  </a:lnTo>
                  <a:lnTo>
                    <a:pt x="2006599" y="3526368"/>
                  </a:lnTo>
                  <a:lnTo>
                    <a:pt x="1968499" y="3501535"/>
                  </a:lnTo>
                  <a:lnTo>
                    <a:pt x="1930399" y="3477161"/>
                  </a:lnTo>
                  <a:lnTo>
                    <a:pt x="1892299" y="3453250"/>
                  </a:lnTo>
                  <a:lnTo>
                    <a:pt x="1854199" y="3429804"/>
                  </a:lnTo>
                  <a:lnTo>
                    <a:pt x="1816099" y="3406829"/>
                  </a:lnTo>
                  <a:lnTo>
                    <a:pt x="1777999" y="3384328"/>
                  </a:lnTo>
                  <a:lnTo>
                    <a:pt x="1739899" y="3362305"/>
                  </a:lnTo>
                  <a:lnTo>
                    <a:pt x="1701799" y="3340764"/>
                  </a:lnTo>
                  <a:lnTo>
                    <a:pt x="1650999" y="3319709"/>
                  </a:lnTo>
                  <a:lnTo>
                    <a:pt x="1612899" y="3299144"/>
                  </a:lnTo>
                  <a:lnTo>
                    <a:pt x="1574799" y="3279072"/>
                  </a:lnTo>
                  <a:lnTo>
                    <a:pt x="1536699" y="3259498"/>
                  </a:lnTo>
                  <a:lnTo>
                    <a:pt x="1498599" y="3240426"/>
                  </a:lnTo>
                  <a:lnTo>
                    <a:pt x="1447799" y="3221860"/>
                  </a:lnTo>
                  <a:lnTo>
                    <a:pt x="1409699" y="3203802"/>
                  </a:lnTo>
                  <a:lnTo>
                    <a:pt x="1371599" y="3186259"/>
                  </a:lnTo>
                  <a:lnTo>
                    <a:pt x="1320799" y="3169232"/>
                  </a:lnTo>
                  <a:lnTo>
                    <a:pt x="1282699" y="3152727"/>
                  </a:lnTo>
                  <a:lnTo>
                    <a:pt x="1244599" y="3136747"/>
                  </a:lnTo>
                  <a:lnTo>
                    <a:pt x="1193799" y="3121296"/>
                  </a:lnTo>
                  <a:lnTo>
                    <a:pt x="1155699" y="3106378"/>
                  </a:lnTo>
                  <a:lnTo>
                    <a:pt x="1104899" y="3091997"/>
                  </a:lnTo>
                  <a:lnTo>
                    <a:pt x="1066799" y="3078157"/>
                  </a:lnTo>
                  <a:lnTo>
                    <a:pt x="1015999" y="3064861"/>
                  </a:lnTo>
                  <a:lnTo>
                    <a:pt x="977899" y="3052114"/>
                  </a:lnTo>
                  <a:lnTo>
                    <a:pt x="927099" y="3039920"/>
                  </a:lnTo>
                  <a:lnTo>
                    <a:pt x="888999" y="3028283"/>
                  </a:lnTo>
                  <a:lnTo>
                    <a:pt x="838199" y="3017206"/>
                  </a:lnTo>
                  <a:lnTo>
                    <a:pt x="800099" y="3006693"/>
                  </a:lnTo>
                  <a:lnTo>
                    <a:pt x="749299" y="2996749"/>
                  </a:lnTo>
                  <a:lnTo>
                    <a:pt x="698499" y="2987377"/>
                  </a:lnTo>
                  <a:lnTo>
                    <a:pt x="660399" y="2978581"/>
                  </a:lnTo>
                  <a:lnTo>
                    <a:pt x="609599" y="2970366"/>
                  </a:lnTo>
                  <a:lnTo>
                    <a:pt x="571499" y="2962734"/>
                  </a:lnTo>
                  <a:lnTo>
                    <a:pt x="520699" y="2955691"/>
                  </a:lnTo>
                  <a:lnTo>
                    <a:pt x="469899" y="2949239"/>
                  </a:lnTo>
                  <a:lnTo>
                    <a:pt x="419099" y="2943383"/>
                  </a:lnTo>
                  <a:lnTo>
                    <a:pt x="380999" y="2938127"/>
                  </a:lnTo>
                  <a:lnTo>
                    <a:pt x="330199" y="2933474"/>
                  </a:lnTo>
                  <a:lnTo>
                    <a:pt x="279399" y="2929429"/>
                  </a:lnTo>
                  <a:lnTo>
                    <a:pt x="241299" y="2925996"/>
                  </a:lnTo>
                  <a:lnTo>
                    <a:pt x="190499" y="2923178"/>
                  </a:lnTo>
                  <a:lnTo>
                    <a:pt x="139699" y="2920979"/>
                  </a:lnTo>
                  <a:lnTo>
                    <a:pt x="88899" y="2919404"/>
                  </a:lnTo>
                  <a:lnTo>
                    <a:pt x="38099" y="2918456"/>
                  </a:lnTo>
                  <a:lnTo>
                    <a:pt x="0" y="291813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6"/>
          <p:cNvSpPr txBox="1"/>
          <p:nvPr>
            <p:ph type="title"/>
          </p:nvPr>
        </p:nvSpPr>
        <p:spPr>
          <a:xfrm>
            <a:off x="771526" y="2199150"/>
            <a:ext cx="36114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8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</a:t>
            </a:r>
            <a:endParaRPr sz="48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8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You!</a:t>
            </a:r>
            <a:endParaRPr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3" name="Google Shape;393;p26"/>
          <p:cNvSpPr/>
          <p:nvPr/>
        </p:nvSpPr>
        <p:spPr>
          <a:xfrm>
            <a:off x="0" y="2"/>
            <a:ext cx="843000" cy="81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7"/>
          <p:cNvGrpSpPr/>
          <p:nvPr/>
        </p:nvGrpSpPr>
        <p:grpSpPr>
          <a:xfrm>
            <a:off x="4938582" y="3998"/>
            <a:ext cx="4205664" cy="5139728"/>
            <a:chOff x="9877164" y="7997"/>
            <a:chExt cx="8411328" cy="10279456"/>
          </a:xfrm>
        </p:grpSpPr>
        <p:sp>
          <p:nvSpPr>
            <p:cNvPr id="399" name="Google Shape;399;p27"/>
            <p:cNvSpPr/>
            <p:nvPr/>
          </p:nvSpPr>
          <p:spPr>
            <a:xfrm>
              <a:off x="12985608" y="305253"/>
              <a:ext cx="5302884" cy="9982200"/>
            </a:xfrm>
            <a:custGeom>
              <a:rect b="b" l="l" r="r" t="t"/>
              <a:pathLst>
                <a:path extrusionOk="0" h="9982200" w="5302884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9877164" y="7997"/>
              <a:ext cx="8411210" cy="9487535"/>
            </a:xfrm>
            <a:custGeom>
              <a:rect b="b" l="l" r="r" t="t"/>
              <a:pathLst>
                <a:path extrusionOk="0" h="9487535" w="841121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27"/>
          <p:cNvSpPr/>
          <p:nvPr/>
        </p:nvSpPr>
        <p:spPr>
          <a:xfrm>
            <a:off x="0" y="4562810"/>
            <a:ext cx="5955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914325" y="539225"/>
            <a:ext cx="414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16234A"/>
                </a:solidFill>
                <a:latin typeface="Montserrat"/>
                <a:ea typeface="Montserrat"/>
                <a:cs typeface="Montserrat"/>
                <a:sym typeface="Montserrat"/>
              </a:rPr>
              <a:t>Feel free to reach out!</a:t>
            </a:r>
            <a:endParaRPr b="1" i="0" sz="2700" u="none" cap="none" strike="noStrike">
              <a:solidFill>
                <a:srgbClr val="1623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075" y="1253338"/>
            <a:ext cx="2098576" cy="209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27"/>
          <p:cNvGrpSpPr/>
          <p:nvPr/>
        </p:nvGrpSpPr>
        <p:grpSpPr>
          <a:xfrm>
            <a:off x="1300300" y="3576813"/>
            <a:ext cx="3756250" cy="1363462"/>
            <a:chOff x="2597500" y="2254638"/>
            <a:chExt cx="3756250" cy="1363462"/>
          </a:xfrm>
        </p:grpSpPr>
        <p:grpSp>
          <p:nvGrpSpPr>
            <p:cNvPr id="405" name="Google Shape;405;p27"/>
            <p:cNvGrpSpPr/>
            <p:nvPr/>
          </p:nvGrpSpPr>
          <p:grpSpPr>
            <a:xfrm>
              <a:off x="2656095" y="2254638"/>
              <a:ext cx="2412155" cy="591800"/>
              <a:chOff x="4080370" y="2368200"/>
              <a:chExt cx="2412155" cy="591800"/>
            </a:xfrm>
          </p:grpSpPr>
          <p:sp>
            <p:nvSpPr>
              <p:cNvPr id="406" name="Google Shape;406;p27"/>
              <p:cNvSpPr txBox="1"/>
              <p:nvPr/>
            </p:nvSpPr>
            <p:spPr>
              <a:xfrm>
                <a:off x="4664325" y="2381600"/>
                <a:ext cx="1828200" cy="5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Hendy Fergus</a:t>
                </a:r>
                <a:endParaRPr b="1" i="0" sz="1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407" name="Google Shape;407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80370" y="2368200"/>
                <a:ext cx="583950" cy="57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8" name="Google Shape;408;p27"/>
            <p:cNvSpPr txBox="1"/>
            <p:nvPr/>
          </p:nvSpPr>
          <p:spPr>
            <a:xfrm>
              <a:off x="3240050" y="3039700"/>
              <a:ext cx="3113700" cy="5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fergushendy@gmail.com</a:t>
              </a:r>
              <a:endParaRPr b="1" i="0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9" name="Google Shape;409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00" y="3081738"/>
              <a:ext cx="642539" cy="480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201" name="Google Shape;201;p3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3"/>
          <p:cNvSpPr/>
          <p:nvPr/>
        </p:nvSpPr>
        <p:spPr>
          <a:xfrm>
            <a:off x="8549182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>
            <p:ph idx="1" type="body"/>
          </p:nvPr>
        </p:nvSpPr>
        <p:spPr>
          <a:xfrm>
            <a:off x="4144875" y="1306800"/>
            <a:ext cx="48753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Review 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Materi 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Sebelumnya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10" name="Google Shape;2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 txBox="1"/>
          <p:nvPr/>
        </p:nvSpPr>
        <p:spPr>
          <a:xfrm>
            <a:off x="149525" y="318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Matplotlib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149525" y="1349425"/>
            <a:ext cx="86343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Matplotlib menyediakan building block utama untuk visualisasi Seaborn. 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Matplotlib juga dapat digunakan secara langsung untuk memplot data</a:t>
            </a:r>
            <a:endParaRPr b="0" i="0" sz="20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3" name="Google Shape;2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912" y="2571750"/>
            <a:ext cx="7030176" cy="24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18" name="Google Shape;2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"/>
          <p:cNvSpPr txBox="1"/>
          <p:nvPr/>
        </p:nvSpPr>
        <p:spPr>
          <a:xfrm>
            <a:off x="149525" y="318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Pandas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149525" y="1349425"/>
            <a:ext cx="86343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Pandas adalah library dasar untuk menganalisis data. 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Pandas juga dapat digunakan untuk pembuatan plot yang sederhana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38" y="2190600"/>
            <a:ext cx="7955326" cy="2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6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227" name="Google Shape;227;p6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6"/>
          <p:cNvSpPr/>
          <p:nvPr/>
        </p:nvSpPr>
        <p:spPr>
          <a:xfrm>
            <a:off x="8549182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 txBox="1"/>
          <p:nvPr>
            <p:ph idx="1" type="body"/>
          </p:nvPr>
        </p:nvSpPr>
        <p:spPr>
          <a:xfrm>
            <a:off x="4114975" y="1134513"/>
            <a:ext cx="48753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Pengenalan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12700" marR="558800" rtl="0" algn="ctr">
              <a:lnSpc>
                <a:spcPct val="115199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Seaborn</a:t>
            </a:r>
            <a:endParaRPr sz="3600"/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4">
            <a:alphaModFix/>
          </a:blip>
          <a:srcRect b="15341" l="12146" r="5447" t="11977"/>
          <a:stretch/>
        </p:blipFill>
        <p:spPr>
          <a:xfrm>
            <a:off x="5285075" y="409538"/>
            <a:ext cx="2043450" cy="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7163" y="2987362"/>
            <a:ext cx="1450933" cy="1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38" name="Google Shape;2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149525" y="283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Seaborn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149525" y="1349425"/>
            <a:ext cx="86343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Seaborn mendukung visualisasi data yang kompleks. 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34A"/>
              </a:buClr>
              <a:buSzPts val="1700"/>
              <a:buFont typeface="Montserrat SemiBold"/>
              <a:buChar char="●"/>
            </a:pPr>
            <a:r>
              <a:rPr b="0" i="0" lang="en" sz="1700" u="none" cap="none" strike="noStrike">
                <a:solidFill>
                  <a:srgbClr val="1623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Seaborn dibangun di atas matplotlib dan sangat cocok dengan Pandas DataFrame</a:t>
            </a:r>
            <a:endParaRPr b="0" i="0" sz="1700" u="none" cap="none" strike="noStrike">
              <a:solidFill>
                <a:srgbClr val="1623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3163" y="2711325"/>
            <a:ext cx="1450933" cy="17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5">
            <a:alphaModFix/>
          </a:blip>
          <a:srcRect b="19541" l="15612" r="17892" t="18538"/>
          <a:stretch/>
        </p:blipFill>
        <p:spPr>
          <a:xfrm>
            <a:off x="3863322" y="3021550"/>
            <a:ext cx="664025" cy="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6587" y="2775850"/>
            <a:ext cx="2204249" cy="130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INAR X\Downloads\ilovepdf_pages-to-jpg\Template PPT_page-0008.jpg" id="248" name="Google Shape;2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" y="39875"/>
            <a:ext cx="91412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149525" y="248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3D405B"/>
                </a:solidFill>
                <a:latin typeface="Raleway Black"/>
                <a:ea typeface="Raleway Black"/>
                <a:cs typeface="Raleway Black"/>
                <a:sym typeface="Raleway Black"/>
              </a:rPr>
              <a:t>Matplotlib vs. Seaborn</a:t>
            </a:r>
            <a:endParaRPr b="0" i="0" sz="3500" u="none" cap="none" strike="noStrike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4">
            <a:alphaModFix/>
          </a:blip>
          <a:srcRect b="0" l="0" r="0" t="22922"/>
          <a:stretch/>
        </p:blipFill>
        <p:spPr>
          <a:xfrm>
            <a:off x="382425" y="1459325"/>
            <a:ext cx="8379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type="title"/>
          </p:nvPr>
        </p:nvSpPr>
        <p:spPr>
          <a:xfrm>
            <a:off x="1449900" y="294087"/>
            <a:ext cx="6244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4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Matplotlib vs. Seaborn</a:t>
            </a:r>
            <a:endParaRPr b="1" i="1"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8549182" y="4562810"/>
            <a:ext cx="594900" cy="5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813" y="1027637"/>
            <a:ext cx="8244383" cy="37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